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4" r:id="rId1"/>
  </p:sldMasterIdLst>
  <p:notesMasterIdLst>
    <p:notesMasterId r:id="rId19"/>
  </p:notesMasterIdLst>
  <p:sldIdLst>
    <p:sldId id="256" r:id="rId2"/>
    <p:sldId id="257" r:id="rId3"/>
    <p:sldId id="258" r:id="rId4"/>
    <p:sldId id="259" r:id="rId5"/>
    <p:sldId id="260" r:id="rId6"/>
    <p:sldId id="261" r:id="rId7"/>
    <p:sldId id="264" r:id="rId8"/>
    <p:sldId id="277" r:id="rId9"/>
    <p:sldId id="265" r:id="rId10"/>
    <p:sldId id="273" r:id="rId11"/>
    <p:sldId id="276" r:id="rId12"/>
    <p:sldId id="270" r:id="rId13"/>
    <p:sldId id="271" r:id="rId14"/>
    <p:sldId id="278" r:id="rId15"/>
    <p:sldId id="266" r:id="rId16"/>
    <p:sldId id="274" r:id="rId17"/>
    <p:sldId id="275"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F2DF16-3632-4142-BC6A-3034FAAD3DE3}" v="6" dt="2025-05-22T19:22:24.1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phamandla Nicholas" userId="e974f7086064c709" providerId="LiveId" clId="{99F2DF16-3632-4142-BC6A-3034FAAD3DE3}"/>
    <pc:docChg chg="undo redo custSel addSld delSld modSld">
      <pc:chgData name="Siphamandla Nicholas" userId="e974f7086064c709" providerId="LiveId" clId="{99F2DF16-3632-4142-BC6A-3034FAAD3DE3}" dt="2025-05-22T19:22:24.139" v="634" actId="20577"/>
      <pc:docMkLst>
        <pc:docMk/>
      </pc:docMkLst>
      <pc:sldChg chg="modSp mod">
        <pc:chgData name="Siphamandla Nicholas" userId="e974f7086064c709" providerId="LiveId" clId="{99F2DF16-3632-4142-BC6A-3034FAAD3DE3}" dt="2025-05-22T19:18:20.011" v="628" actId="113"/>
        <pc:sldMkLst>
          <pc:docMk/>
          <pc:sldMk cId="63266997" sldId="258"/>
        </pc:sldMkLst>
        <pc:spChg chg="mod">
          <ac:chgData name="Siphamandla Nicholas" userId="e974f7086064c709" providerId="LiveId" clId="{99F2DF16-3632-4142-BC6A-3034FAAD3DE3}" dt="2025-05-22T19:18:20.011" v="628" actId="113"/>
          <ac:spMkLst>
            <pc:docMk/>
            <pc:sldMk cId="63266997" sldId="258"/>
            <ac:spMk id="3" creationId="{5B0DA70C-9D4A-82C1-B86E-81253D5AEAA7}"/>
          </ac:spMkLst>
        </pc:spChg>
      </pc:sldChg>
      <pc:sldChg chg="modSp">
        <pc:chgData name="Siphamandla Nicholas" userId="e974f7086064c709" providerId="LiveId" clId="{99F2DF16-3632-4142-BC6A-3034FAAD3DE3}" dt="2025-05-22T19:22:24.139" v="634" actId="20577"/>
        <pc:sldMkLst>
          <pc:docMk/>
          <pc:sldMk cId="2791435778" sldId="264"/>
        </pc:sldMkLst>
        <pc:graphicFrameChg chg="mod">
          <ac:chgData name="Siphamandla Nicholas" userId="e974f7086064c709" providerId="LiveId" clId="{99F2DF16-3632-4142-BC6A-3034FAAD3DE3}" dt="2025-05-22T19:22:24.139" v="634" actId="20577"/>
          <ac:graphicFrameMkLst>
            <pc:docMk/>
            <pc:sldMk cId="2791435778" sldId="264"/>
            <ac:graphicFrameMk id="15" creationId="{231BC716-065A-566E-6413-65AD0FC023B2}"/>
          </ac:graphicFrameMkLst>
        </pc:graphicFrameChg>
      </pc:sldChg>
      <pc:sldChg chg="modSp mod">
        <pc:chgData name="Siphamandla Nicholas" userId="e974f7086064c709" providerId="LiveId" clId="{99F2DF16-3632-4142-BC6A-3034FAAD3DE3}" dt="2025-05-22T14:25:57.702" v="534" actId="20577"/>
        <pc:sldMkLst>
          <pc:docMk/>
          <pc:sldMk cId="4136640953" sldId="271"/>
        </pc:sldMkLst>
        <pc:spChg chg="mod">
          <ac:chgData name="Siphamandla Nicholas" userId="e974f7086064c709" providerId="LiveId" clId="{99F2DF16-3632-4142-BC6A-3034FAAD3DE3}" dt="2025-05-22T14:25:57.702" v="534" actId="20577"/>
          <ac:spMkLst>
            <pc:docMk/>
            <pc:sldMk cId="4136640953" sldId="271"/>
            <ac:spMk id="3" creationId="{2DED4750-4D95-6D4A-09A0-B6D2DD2AA783}"/>
          </ac:spMkLst>
        </pc:spChg>
      </pc:sldChg>
      <pc:sldChg chg="addSp delSp modSp add del mod">
        <pc:chgData name="Siphamandla Nicholas" userId="e974f7086064c709" providerId="LiveId" clId="{99F2DF16-3632-4142-BC6A-3034FAAD3DE3}" dt="2025-05-22T19:11:54.908" v="587" actId="2696"/>
        <pc:sldMkLst>
          <pc:docMk/>
          <pc:sldMk cId="2648823120" sldId="272"/>
        </pc:sldMkLst>
        <pc:spChg chg="mod">
          <ac:chgData name="Siphamandla Nicholas" userId="e974f7086064c709" providerId="LiveId" clId="{99F2DF16-3632-4142-BC6A-3034FAAD3DE3}" dt="2025-05-22T19:11:53.613" v="586" actId="26606"/>
          <ac:spMkLst>
            <pc:docMk/>
            <pc:sldMk cId="2648823120" sldId="272"/>
            <ac:spMk id="2" creationId="{66BB362B-2BD6-CCEC-63E2-C81D85868C10}"/>
          </ac:spMkLst>
        </pc:spChg>
        <pc:spChg chg="add del">
          <ac:chgData name="Siphamandla Nicholas" userId="e974f7086064c709" providerId="LiveId" clId="{99F2DF16-3632-4142-BC6A-3034FAAD3DE3}" dt="2025-05-22T19:11:53.613" v="586" actId="26606"/>
          <ac:spMkLst>
            <pc:docMk/>
            <pc:sldMk cId="2648823120" sldId="272"/>
            <ac:spMk id="9" creationId="{32D32A60-013B-47A8-8833-D2424080917B}"/>
          </ac:spMkLst>
        </pc:spChg>
        <pc:spChg chg="add del">
          <ac:chgData name="Siphamandla Nicholas" userId="e974f7086064c709" providerId="LiveId" clId="{99F2DF16-3632-4142-BC6A-3034FAAD3DE3}" dt="2025-05-22T19:11:53.613" v="586" actId="26606"/>
          <ac:spMkLst>
            <pc:docMk/>
            <pc:sldMk cId="2648823120" sldId="272"/>
            <ac:spMk id="11" creationId="{AE27932B-B694-4C4C-90D7-A0333A7C5876}"/>
          </ac:spMkLst>
        </pc:spChg>
        <pc:spChg chg="add del">
          <ac:chgData name="Siphamandla Nicholas" userId="e974f7086064c709" providerId="LiveId" clId="{99F2DF16-3632-4142-BC6A-3034FAAD3DE3}" dt="2025-05-22T19:11:53.613" v="586" actId="26606"/>
          <ac:spMkLst>
            <pc:docMk/>
            <pc:sldMk cId="2648823120" sldId="272"/>
            <ac:spMk id="15" creationId="{A9DA474E-6B91-4200-840F-0257B2358A75}"/>
          </ac:spMkLst>
        </pc:spChg>
        <pc:spChg chg="add del">
          <ac:chgData name="Siphamandla Nicholas" userId="e974f7086064c709" providerId="LiveId" clId="{99F2DF16-3632-4142-BC6A-3034FAAD3DE3}" dt="2025-05-22T19:11:53.613" v="586" actId="26606"/>
          <ac:spMkLst>
            <pc:docMk/>
            <pc:sldMk cId="2648823120" sldId="272"/>
            <ac:spMk id="24" creationId="{1A86B93D-0879-4BC3-B616-90E504482842}"/>
          </ac:spMkLst>
        </pc:spChg>
        <pc:spChg chg="add del">
          <ac:chgData name="Siphamandla Nicholas" userId="e974f7086064c709" providerId="LiveId" clId="{99F2DF16-3632-4142-BC6A-3034FAAD3DE3}" dt="2025-05-22T19:11:53.613" v="586" actId="26606"/>
          <ac:spMkLst>
            <pc:docMk/>
            <pc:sldMk cId="2648823120" sldId="272"/>
            <ac:spMk id="26" creationId="{720E885D-F4D2-48FD-95D9-DA0751F3D6E2}"/>
          </ac:spMkLst>
        </pc:spChg>
        <pc:spChg chg="add del">
          <ac:chgData name="Siphamandla Nicholas" userId="e974f7086064c709" providerId="LiveId" clId="{99F2DF16-3632-4142-BC6A-3034FAAD3DE3}" dt="2025-05-22T19:11:53.613" v="586" actId="26606"/>
          <ac:spMkLst>
            <pc:docMk/>
            <pc:sldMk cId="2648823120" sldId="272"/>
            <ac:spMk id="30" creationId="{A599AF7C-8D7E-4D1B-AB28-587084B3DEF2}"/>
          </ac:spMkLst>
        </pc:spChg>
        <pc:graphicFrameChg chg="mod modGraphic">
          <ac:chgData name="Siphamandla Nicholas" userId="e974f7086064c709" providerId="LiveId" clId="{99F2DF16-3632-4142-BC6A-3034FAAD3DE3}" dt="2025-05-22T19:11:53.613" v="586" actId="26606"/>
          <ac:graphicFrameMkLst>
            <pc:docMk/>
            <pc:sldMk cId="2648823120" sldId="272"/>
            <ac:graphicFrameMk id="5" creationId="{569CCFD8-EE68-485D-046C-8A254F3D7D17}"/>
          </ac:graphicFrameMkLst>
        </pc:graphicFrameChg>
        <pc:picChg chg="add del">
          <ac:chgData name="Siphamandla Nicholas" userId="e974f7086064c709" providerId="LiveId" clId="{99F2DF16-3632-4142-BC6A-3034FAAD3DE3}" dt="2025-05-22T19:11:53.613" v="586" actId="26606"/>
          <ac:picMkLst>
            <pc:docMk/>
            <pc:sldMk cId="2648823120" sldId="272"/>
            <ac:picMk id="17" creationId="{DF63C9AD-AE6E-4512-8171-91612E84CCFB}"/>
          </ac:picMkLst>
        </pc:picChg>
        <pc:cxnChg chg="add del">
          <ac:chgData name="Siphamandla Nicholas" userId="e974f7086064c709" providerId="LiveId" clId="{99F2DF16-3632-4142-BC6A-3034FAAD3DE3}" dt="2025-05-22T19:11:53.613" v="586" actId="26606"/>
          <ac:cxnSpMkLst>
            <pc:docMk/>
            <pc:sldMk cId="2648823120" sldId="272"/>
            <ac:cxnSpMk id="28" creationId="{39EC1CB8-4497-451C-9F6C-6BC9B650565D}"/>
          </ac:cxnSpMkLst>
        </pc:cxnChg>
      </pc:sldChg>
      <pc:sldChg chg="addSp delSp modSp new mod setBg setClrOvrMap">
        <pc:chgData name="Siphamandla Nicholas" userId="e974f7086064c709" providerId="LiveId" clId="{99F2DF16-3632-4142-BC6A-3034FAAD3DE3}" dt="2025-05-22T14:44:54.668" v="573" actId="26606"/>
        <pc:sldMkLst>
          <pc:docMk/>
          <pc:sldMk cId="161513644" sldId="276"/>
        </pc:sldMkLst>
        <pc:spChg chg="mod">
          <ac:chgData name="Siphamandla Nicholas" userId="e974f7086064c709" providerId="LiveId" clId="{99F2DF16-3632-4142-BC6A-3034FAAD3DE3}" dt="2025-05-22T14:44:54.668" v="573" actId="26606"/>
          <ac:spMkLst>
            <pc:docMk/>
            <pc:sldMk cId="161513644" sldId="276"/>
            <ac:spMk id="2" creationId="{C5247F93-1907-2397-B3A4-690BA3A85AAD}"/>
          </ac:spMkLst>
        </pc:spChg>
        <pc:spChg chg="add del mod">
          <ac:chgData name="Siphamandla Nicholas" userId="e974f7086064c709" providerId="LiveId" clId="{99F2DF16-3632-4142-BC6A-3034FAAD3DE3}" dt="2025-05-22T14:44:54.668" v="573" actId="26606"/>
          <ac:spMkLst>
            <pc:docMk/>
            <pc:sldMk cId="161513644" sldId="276"/>
            <ac:spMk id="3" creationId="{69773C92-28FC-A7F8-ABD8-98A5E4C1EB48}"/>
          </ac:spMkLst>
        </pc:spChg>
        <pc:spChg chg="add del">
          <ac:chgData name="Siphamandla Nicholas" userId="e974f7086064c709" providerId="LiveId" clId="{99F2DF16-3632-4142-BC6A-3034FAAD3DE3}" dt="2025-05-22T14:44:36.389" v="568" actId="26606"/>
          <ac:spMkLst>
            <pc:docMk/>
            <pc:sldMk cId="161513644" sldId="276"/>
            <ac:spMk id="8" creationId="{F63C748C-967B-4A7B-A90F-3EDD0F485AC6}"/>
          </ac:spMkLst>
        </pc:spChg>
        <pc:spChg chg="add del">
          <ac:chgData name="Siphamandla Nicholas" userId="e974f7086064c709" providerId="LiveId" clId="{99F2DF16-3632-4142-BC6A-3034FAAD3DE3}" dt="2025-05-22T14:44:54.651" v="572" actId="26606"/>
          <ac:spMkLst>
            <pc:docMk/>
            <pc:sldMk cId="161513644" sldId="276"/>
            <ac:spMk id="9" creationId="{54F891EB-ED45-44C3-95D6-FFB2EC07FA10}"/>
          </ac:spMkLst>
        </pc:spChg>
        <pc:spChg chg="add del">
          <ac:chgData name="Siphamandla Nicholas" userId="e974f7086064c709" providerId="LiveId" clId="{99F2DF16-3632-4142-BC6A-3034FAAD3DE3}" dt="2025-05-22T14:44:20.619" v="566" actId="26606"/>
          <ac:spMkLst>
            <pc:docMk/>
            <pc:sldMk cId="161513644" sldId="276"/>
            <ac:spMk id="10" creationId="{35C3D674-3D59-4E93-80CA-0C0A9095E816}"/>
          </ac:spMkLst>
        </pc:spChg>
        <pc:spChg chg="add del">
          <ac:chgData name="Siphamandla Nicholas" userId="e974f7086064c709" providerId="LiveId" clId="{99F2DF16-3632-4142-BC6A-3034FAAD3DE3}" dt="2025-05-22T14:44:54.651" v="572" actId="26606"/>
          <ac:spMkLst>
            <pc:docMk/>
            <pc:sldMk cId="161513644" sldId="276"/>
            <ac:spMk id="11" creationId="{2EA385B8-7C85-4CE0-AE3A-00EB627B3443}"/>
          </ac:spMkLst>
        </pc:spChg>
        <pc:spChg chg="add del">
          <ac:chgData name="Siphamandla Nicholas" userId="e974f7086064c709" providerId="LiveId" clId="{99F2DF16-3632-4142-BC6A-3034FAAD3DE3}" dt="2025-05-22T14:44:54.651" v="572" actId="26606"/>
          <ac:spMkLst>
            <pc:docMk/>
            <pc:sldMk cId="161513644" sldId="276"/>
            <ac:spMk id="13" creationId="{69773C92-28FC-A7F8-ABD8-98A5E4C1EB48}"/>
          </ac:spMkLst>
        </pc:spChg>
        <pc:spChg chg="add del">
          <ac:chgData name="Siphamandla Nicholas" userId="e974f7086064c709" providerId="LiveId" clId="{99F2DF16-3632-4142-BC6A-3034FAAD3DE3}" dt="2025-05-22T14:44:20.619" v="566" actId="26606"/>
          <ac:spMkLst>
            <pc:docMk/>
            <pc:sldMk cId="161513644" sldId="276"/>
            <ac:spMk id="14" creationId="{EF2A81E1-BCBE-426B-8C09-33274E69409D}"/>
          </ac:spMkLst>
        </pc:spChg>
        <pc:spChg chg="add">
          <ac:chgData name="Siphamandla Nicholas" userId="e974f7086064c709" providerId="LiveId" clId="{99F2DF16-3632-4142-BC6A-3034FAAD3DE3}" dt="2025-05-22T14:44:54.668" v="573" actId="26606"/>
          <ac:spMkLst>
            <pc:docMk/>
            <pc:sldMk cId="161513644" sldId="276"/>
            <ac:spMk id="19" creationId="{F63C748C-967B-4A7B-A90F-3EDD0F485AC6}"/>
          </ac:spMkLst>
        </pc:spChg>
        <pc:spChg chg="add del">
          <ac:chgData name="Siphamandla Nicholas" userId="e974f7086064c709" providerId="LiveId" clId="{99F2DF16-3632-4142-BC6A-3034FAAD3DE3}" dt="2025-05-22T14:44:36.389" v="568" actId="26606"/>
          <ac:spMkLst>
            <pc:docMk/>
            <pc:sldMk cId="161513644" sldId="276"/>
            <ac:spMk id="20" creationId="{C0143637-4934-44E4-B909-BAF1E7B27972}"/>
          </ac:spMkLst>
        </pc:spChg>
        <pc:spChg chg="add">
          <ac:chgData name="Siphamandla Nicholas" userId="e974f7086064c709" providerId="LiveId" clId="{99F2DF16-3632-4142-BC6A-3034FAAD3DE3}" dt="2025-05-22T14:44:54.668" v="573" actId="26606"/>
          <ac:spMkLst>
            <pc:docMk/>
            <pc:sldMk cId="161513644" sldId="276"/>
            <ac:spMk id="21" creationId="{C0143637-4934-44E4-B909-BAF1E7B27972}"/>
          </ac:spMkLst>
        </pc:spChg>
        <pc:spChg chg="add">
          <ac:chgData name="Siphamandla Nicholas" userId="e974f7086064c709" providerId="LiveId" clId="{99F2DF16-3632-4142-BC6A-3034FAAD3DE3}" dt="2025-05-22T14:44:54.668" v="573" actId="26606"/>
          <ac:spMkLst>
            <pc:docMk/>
            <pc:sldMk cId="161513644" sldId="276"/>
            <ac:spMk id="22" creationId="{69773C92-28FC-A7F8-ABD8-98A5E4C1EB48}"/>
          </ac:spMkLst>
        </pc:spChg>
        <pc:graphicFrameChg chg="add del">
          <ac:chgData name="Siphamandla Nicholas" userId="e974f7086064c709" providerId="LiveId" clId="{99F2DF16-3632-4142-BC6A-3034FAAD3DE3}" dt="2025-05-22T14:44:45.025" v="570" actId="26606"/>
          <ac:graphicFrameMkLst>
            <pc:docMk/>
            <pc:sldMk cId="161513644" sldId="276"/>
            <ac:graphicFrameMk id="5" creationId="{B6DFC5D9-D68C-7C03-7A70-F2B9BED56D0C}"/>
          </ac:graphicFrameMkLst>
        </pc:graphicFrameChg>
        <pc:picChg chg="add del">
          <ac:chgData name="Siphamandla Nicholas" userId="e974f7086064c709" providerId="LiveId" clId="{99F2DF16-3632-4142-BC6A-3034FAAD3DE3}" dt="2025-05-22T14:44:20.619" v="566" actId="26606"/>
          <ac:picMkLst>
            <pc:docMk/>
            <pc:sldMk cId="161513644" sldId="276"/>
            <ac:picMk id="7" creationId="{40D38BBB-9D7B-8ADF-C32E-A225495379FF}"/>
          </ac:picMkLst>
        </pc:picChg>
        <pc:picChg chg="add del">
          <ac:chgData name="Siphamandla Nicholas" userId="e974f7086064c709" providerId="LiveId" clId="{99F2DF16-3632-4142-BC6A-3034FAAD3DE3}" dt="2025-05-22T14:44:20.619" v="566" actId="26606"/>
          <ac:picMkLst>
            <pc:docMk/>
            <pc:sldMk cId="161513644" sldId="276"/>
            <ac:picMk id="16" creationId="{39D1DDD4-5BB3-45BA-B9B3-06B62299AD79}"/>
          </ac:picMkLst>
        </pc:picChg>
        <pc:picChg chg="add del">
          <ac:chgData name="Siphamandla Nicholas" userId="e974f7086064c709" providerId="LiveId" clId="{99F2DF16-3632-4142-BC6A-3034FAAD3DE3}" dt="2025-05-22T14:44:54.651" v="572" actId="26606"/>
          <ac:picMkLst>
            <pc:docMk/>
            <pc:sldMk cId="161513644" sldId="276"/>
            <ac:picMk id="17" creationId="{DCC0100C-A457-45B1-8A8B-8740F43EC158}"/>
          </ac:picMkLst>
        </pc:picChg>
        <pc:cxnChg chg="add del">
          <ac:chgData name="Siphamandla Nicholas" userId="e974f7086064c709" providerId="LiveId" clId="{99F2DF16-3632-4142-BC6A-3034FAAD3DE3}" dt="2025-05-22T14:44:20.619" v="566" actId="26606"/>
          <ac:cxnSpMkLst>
            <pc:docMk/>
            <pc:sldMk cId="161513644" sldId="276"/>
            <ac:cxnSpMk id="12" creationId="{C884B8F8-FDC9-498B-9960-5D7260AFCB03}"/>
          </ac:cxnSpMkLst>
        </pc:cxnChg>
        <pc:cxnChg chg="add del">
          <ac:chgData name="Siphamandla Nicholas" userId="e974f7086064c709" providerId="LiveId" clId="{99F2DF16-3632-4142-BC6A-3034FAAD3DE3}" dt="2025-05-22T14:44:54.651" v="572" actId="26606"/>
          <ac:cxnSpMkLst>
            <pc:docMk/>
            <pc:sldMk cId="161513644" sldId="276"/>
            <ac:cxnSpMk id="15" creationId="{19AF263B-E208-40DF-A182-5193478DCFA4}"/>
          </ac:cxnSpMkLst>
        </pc:cxnChg>
        <pc:cxnChg chg="add del">
          <ac:chgData name="Siphamandla Nicholas" userId="e974f7086064c709" providerId="LiveId" clId="{99F2DF16-3632-4142-BC6A-3034FAAD3DE3}" dt="2025-05-22T14:44:20.619" v="566" actId="26606"/>
          <ac:cxnSpMkLst>
            <pc:docMk/>
            <pc:sldMk cId="161513644" sldId="276"/>
            <ac:cxnSpMk id="18" creationId="{A24DAE64-2302-42EA-8239-F2F0775CA5AD}"/>
          </ac:cxnSpMkLst>
        </pc:cxnChg>
      </pc:sldChg>
      <pc:sldChg chg="modSp new mod">
        <pc:chgData name="Siphamandla Nicholas" userId="e974f7086064c709" providerId="LiveId" clId="{99F2DF16-3632-4142-BC6A-3034FAAD3DE3}" dt="2025-05-22T18:28:04.625" v="581"/>
        <pc:sldMkLst>
          <pc:docMk/>
          <pc:sldMk cId="3590764551" sldId="277"/>
        </pc:sldMkLst>
        <pc:spChg chg="mod">
          <ac:chgData name="Siphamandla Nicholas" userId="e974f7086064c709" providerId="LiveId" clId="{99F2DF16-3632-4142-BC6A-3034FAAD3DE3}" dt="2025-05-22T14:32:03.342" v="564" actId="20577"/>
          <ac:spMkLst>
            <pc:docMk/>
            <pc:sldMk cId="3590764551" sldId="277"/>
            <ac:spMk id="2" creationId="{578379AE-9C29-7098-3110-2714832EFF67}"/>
          </ac:spMkLst>
        </pc:spChg>
        <pc:spChg chg="mod">
          <ac:chgData name="Siphamandla Nicholas" userId="e974f7086064c709" providerId="LiveId" clId="{99F2DF16-3632-4142-BC6A-3034FAAD3DE3}" dt="2025-05-22T18:28:04.625" v="581"/>
          <ac:spMkLst>
            <pc:docMk/>
            <pc:sldMk cId="3590764551" sldId="277"/>
            <ac:spMk id="3" creationId="{F4B60354-0C3E-5091-A197-9D200867411E}"/>
          </ac:spMkLst>
        </pc:spChg>
      </pc:sldChg>
      <pc:sldChg chg="modSp new mod modTransition">
        <pc:chgData name="Siphamandla Nicholas" userId="e974f7086064c709" providerId="LiveId" clId="{99F2DF16-3632-4142-BC6A-3034FAAD3DE3}" dt="2025-05-22T19:19:51.845" v="629"/>
        <pc:sldMkLst>
          <pc:docMk/>
          <pc:sldMk cId="1307947160" sldId="278"/>
        </pc:sldMkLst>
        <pc:spChg chg="mod">
          <ac:chgData name="Siphamandla Nicholas" userId="e974f7086064c709" providerId="LiveId" clId="{99F2DF16-3632-4142-BC6A-3034FAAD3DE3}" dt="2025-05-22T19:12:16.974" v="615" actId="20577"/>
          <ac:spMkLst>
            <pc:docMk/>
            <pc:sldMk cId="1307947160" sldId="278"/>
            <ac:spMk id="2" creationId="{EF664CDA-F908-7F20-A30A-88A7CBBD543D}"/>
          </ac:spMkLst>
        </pc:spChg>
        <pc:spChg chg="mod">
          <ac:chgData name="Siphamandla Nicholas" userId="e974f7086064c709" providerId="LiveId" clId="{99F2DF16-3632-4142-BC6A-3034FAAD3DE3}" dt="2025-05-22T19:17:21.089" v="627" actId="313"/>
          <ac:spMkLst>
            <pc:docMk/>
            <pc:sldMk cId="1307947160" sldId="278"/>
            <ac:spMk id="3" creationId="{FE3AA414-F099-0C2C-8067-DDC526133DF1}"/>
          </ac:spMkLst>
        </pc:spChg>
      </pc:sldChg>
    </pc:docChg>
  </pc:docChgLst>
</pc:chgInfo>
</file>

<file path=ppt/diagrams/_rels/data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rawing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872CC4-E697-4609-BE68-CF8485D0D5CC}" type="doc">
      <dgm:prSet loTypeId="urn:microsoft.com/office/officeart/2005/8/layout/list1" loCatId="list" qsTypeId="urn:microsoft.com/office/officeart/2005/8/quickstyle/simple1" qsCatId="simple" csTypeId="urn:microsoft.com/office/officeart/2005/8/colors/colorful1" csCatId="colorful"/>
      <dgm:spPr/>
      <dgm:t>
        <a:bodyPr/>
        <a:lstStyle/>
        <a:p>
          <a:endParaRPr lang="en-US"/>
        </a:p>
      </dgm:t>
    </dgm:pt>
    <dgm:pt modelId="{98A5B59B-A217-4FA0-88BF-1B5EF1AA2114}">
      <dgm:prSet/>
      <dgm:spPr/>
      <dgm:t>
        <a:bodyPr/>
        <a:lstStyle/>
        <a:p>
          <a:r>
            <a:rPr lang="en-ZA"/>
            <a:t>Introduction</a:t>
          </a:r>
          <a:endParaRPr lang="en-US"/>
        </a:p>
      </dgm:t>
    </dgm:pt>
    <dgm:pt modelId="{2C481AA5-7A84-4219-8BCB-FFE5AD1C4962}" type="parTrans" cxnId="{DB96E1F7-1CBA-46CD-95FF-D6065A7DAFCF}">
      <dgm:prSet/>
      <dgm:spPr/>
      <dgm:t>
        <a:bodyPr/>
        <a:lstStyle/>
        <a:p>
          <a:endParaRPr lang="en-US"/>
        </a:p>
      </dgm:t>
    </dgm:pt>
    <dgm:pt modelId="{16D8E222-17C6-4F5E-A728-38B7D8FF1F2B}" type="sibTrans" cxnId="{DB96E1F7-1CBA-46CD-95FF-D6065A7DAFCF}">
      <dgm:prSet/>
      <dgm:spPr/>
      <dgm:t>
        <a:bodyPr/>
        <a:lstStyle/>
        <a:p>
          <a:endParaRPr lang="en-US"/>
        </a:p>
      </dgm:t>
    </dgm:pt>
    <dgm:pt modelId="{A7878C06-EE23-4696-A8D0-A1879D5F14E1}">
      <dgm:prSet/>
      <dgm:spPr/>
      <dgm:t>
        <a:bodyPr/>
        <a:lstStyle/>
        <a:p>
          <a:r>
            <a:rPr lang="en-ZA"/>
            <a:t>Literature Review</a:t>
          </a:r>
          <a:endParaRPr lang="en-US"/>
        </a:p>
      </dgm:t>
    </dgm:pt>
    <dgm:pt modelId="{4BD11698-9D5E-4E63-85CF-76137B35338F}" type="parTrans" cxnId="{53B02C30-7CEE-4A70-8AD4-6DBBEE0CDE97}">
      <dgm:prSet/>
      <dgm:spPr/>
      <dgm:t>
        <a:bodyPr/>
        <a:lstStyle/>
        <a:p>
          <a:endParaRPr lang="en-US"/>
        </a:p>
      </dgm:t>
    </dgm:pt>
    <dgm:pt modelId="{C2149A81-815C-4E2E-95C3-F61705AA200F}" type="sibTrans" cxnId="{53B02C30-7CEE-4A70-8AD4-6DBBEE0CDE97}">
      <dgm:prSet/>
      <dgm:spPr/>
      <dgm:t>
        <a:bodyPr/>
        <a:lstStyle/>
        <a:p>
          <a:endParaRPr lang="en-US"/>
        </a:p>
      </dgm:t>
    </dgm:pt>
    <dgm:pt modelId="{F8705F75-2087-4666-A362-E09B9CC35853}">
      <dgm:prSet/>
      <dgm:spPr/>
      <dgm:t>
        <a:bodyPr/>
        <a:lstStyle/>
        <a:p>
          <a:r>
            <a:rPr lang="en-ZA"/>
            <a:t>Theoretical Framework</a:t>
          </a:r>
          <a:endParaRPr lang="en-US"/>
        </a:p>
      </dgm:t>
    </dgm:pt>
    <dgm:pt modelId="{7466E1E7-FFAE-49C2-A94A-2B128C160D9C}" type="parTrans" cxnId="{11333363-3D8E-43DA-9C42-160910997451}">
      <dgm:prSet/>
      <dgm:spPr/>
      <dgm:t>
        <a:bodyPr/>
        <a:lstStyle/>
        <a:p>
          <a:endParaRPr lang="en-US"/>
        </a:p>
      </dgm:t>
    </dgm:pt>
    <dgm:pt modelId="{A2A24070-A274-48C9-A12C-1363AFDCD80B}" type="sibTrans" cxnId="{11333363-3D8E-43DA-9C42-160910997451}">
      <dgm:prSet/>
      <dgm:spPr/>
      <dgm:t>
        <a:bodyPr/>
        <a:lstStyle/>
        <a:p>
          <a:endParaRPr lang="en-US"/>
        </a:p>
      </dgm:t>
    </dgm:pt>
    <dgm:pt modelId="{4326890B-D18D-4F24-A0D6-C8DFE2317B02}">
      <dgm:prSet/>
      <dgm:spPr/>
      <dgm:t>
        <a:bodyPr/>
        <a:lstStyle/>
        <a:p>
          <a:r>
            <a:rPr lang="en-ZA"/>
            <a:t>Research Methody</a:t>
          </a:r>
          <a:endParaRPr lang="en-US"/>
        </a:p>
      </dgm:t>
    </dgm:pt>
    <dgm:pt modelId="{DB00035D-91C4-4E61-84AA-AE03FF624C80}" type="parTrans" cxnId="{181441D1-90F8-44D4-B2F6-D6B128985387}">
      <dgm:prSet/>
      <dgm:spPr/>
      <dgm:t>
        <a:bodyPr/>
        <a:lstStyle/>
        <a:p>
          <a:endParaRPr lang="en-US"/>
        </a:p>
      </dgm:t>
    </dgm:pt>
    <dgm:pt modelId="{DE61442A-F602-4638-A883-E436F73BE049}" type="sibTrans" cxnId="{181441D1-90F8-44D4-B2F6-D6B128985387}">
      <dgm:prSet/>
      <dgm:spPr/>
      <dgm:t>
        <a:bodyPr/>
        <a:lstStyle/>
        <a:p>
          <a:endParaRPr lang="en-US"/>
        </a:p>
      </dgm:t>
    </dgm:pt>
    <dgm:pt modelId="{F9BD6FA8-8C7D-46FB-AEDA-E3EB470F2A5B}">
      <dgm:prSet/>
      <dgm:spPr/>
      <dgm:t>
        <a:bodyPr/>
        <a:lstStyle/>
        <a:p>
          <a:r>
            <a:rPr lang="en-ZA"/>
            <a:t>Recommendation</a:t>
          </a:r>
          <a:endParaRPr lang="en-US"/>
        </a:p>
      </dgm:t>
    </dgm:pt>
    <dgm:pt modelId="{724E71D6-2BF8-4B47-BA95-52FAC08773A2}" type="parTrans" cxnId="{1A3C7A90-AE6B-4E0E-ACD2-9EAB0A582024}">
      <dgm:prSet/>
      <dgm:spPr/>
      <dgm:t>
        <a:bodyPr/>
        <a:lstStyle/>
        <a:p>
          <a:endParaRPr lang="en-US"/>
        </a:p>
      </dgm:t>
    </dgm:pt>
    <dgm:pt modelId="{0D5C115C-74C9-4431-AD65-5B790EB9647F}" type="sibTrans" cxnId="{1A3C7A90-AE6B-4E0E-ACD2-9EAB0A582024}">
      <dgm:prSet/>
      <dgm:spPr/>
      <dgm:t>
        <a:bodyPr/>
        <a:lstStyle/>
        <a:p>
          <a:endParaRPr lang="en-US"/>
        </a:p>
      </dgm:t>
    </dgm:pt>
    <dgm:pt modelId="{6722DAC9-4377-4239-AB94-D065DF833229}">
      <dgm:prSet/>
      <dgm:spPr/>
      <dgm:t>
        <a:bodyPr/>
        <a:lstStyle/>
        <a:p>
          <a:r>
            <a:rPr lang="en-ZA"/>
            <a:t>Conclusion </a:t>
          </a:r>
          <a:endParaRPr lang="en-US"/>
        </a:p>
      </dgm:t>
    </dgm:pt>
    <dgm:pt modelId="{7654B7B4-93A5-49E7-B120-C6AC2438172C}" type="parTrans" cxnId="{FE802436-0A8F-4433-9C47-62748D0C66EE}">
      <dgm:prSet/>
      <dgm:spPr/>
      <dgm:t>
        <a:bodyPr/>
        <a:lstStyle/>
        <a:p>
          <a:endParaRPr lang="en-US"/>
        </a:p>
      </dgm:t>
    </dgm:pt>
    <dgm:pt modelId="{E402DDA0-42DB-42B4-93D0-8E4E3BC71D98}" type="sibTrans" cxnId="{FE802436-0A8F-4433-9C47-62748D0C66EE}">
      <dgm:prSet/>
      <dgm:spPr/>
      <dgm:t>
        <a:bodyPr/>
        <a:lstStyle/>
        <a:p>
          <a:endParaRPr lang="en-US"/>
        </a:p>
      </dgm:t>
    </dgm:pt>
    <dgm:pt modelId="{A0778B7C-FB4E-4CD1-BDFC-03B1383143BE}" type="pres">
      <dgm:prSet presAssocID="{87872CC4-E697-4609-BE68-CF8485D0D5CC}" presName="linear" presStyleCnt="0">
        <dgm:presLayoutVars>
          <dgm:dir/>
          <dgm:animLvl val="lvl"/>
          <dgm:resizeHandles val="exact"/>
        </dgm:presLayoutVars>
      </dgm:prSet>
      <dgm:spPr/>
    </dgm:pt>
    <dgm:pt modelId="{C1080CEF-7AF1-4DB5-A636-049D866203D3}" type="pres">
      <dgm:prSet presAssocID="{98A5B59B-A217-4FA0-88BF-1B5EF1AA2114}" presName="parentLin" presStyleCnt="0"/>
      <dgm:spPr/>
    </dgm:pt>
    <dgm:pt modelId="{D8CB5958-7227-4E68-9B08-428B610481BE}" type="pres">
      <dgm:prSet presAssocID="{98A5B59B-A217-4FA0-88BF-1B5EF1AA2114}" presName="parentLeftMargin" presStyleLbl="node1" presStyleIdx="0" presStyleCnt="6"/>
      <dgm:spPr/>
    </dgm:pt>
    <dgm:pt modelId="{FA3E9FAB-39E0-44C5-8611-6D5E9654E3B2}" type="pres">
      <dgm:prSet presAssocID="{98A5B59B-A217-4FA0-88BF-1B5EF1AA2114}" presName="parentText" presStyleLbl="node1" presStyleIdx="0" presStyleCnt="6">
        <dgm:presLayoutVars>
          <dgm:chMax val="0"/>
          <dgm:bulletEnabled val="1"/>
        </dgm:presLayoutVars>
      </dgm:prSet>
      <dgm:spPr/>
    </dgm:pt>
    <dgm:pt modelId="{865415B0-D107-4113-BC9C-1DE8057E6900}" type="pres">
      <dgm:prSet presAssocID="{98A5B59B-A217-4FA0-88BF-1B5EF1AA2114}" presName="negativeSpace" presStyleCnt="0"/>
      <dgm:spPr/>
    </dgm:pt>
    <dgm:pt modelId="{70A7B9DF-0E12-415B-9567-A29053144DC9}" type="pres">
      <dgm:prSet presAssocID="{98A5B59B-A217-4FA0-88BF-1B5EF1AA2114}" presName="childText" presStyleLbl="conFgAcc1" presStyleIdx="0" presStyleCnt="6">
        <dgm:presLayoutVars>
          <dgm:bulletEnabled val="1"/>
        </dgm:presLayoutVars>
      </dgm:prSet>
      <dgm:spPr/>
    </dgm:pt>
    <dgm:pt modelId="{5E14237A-8279-4685-83C7-563A19E57AAE}" type="pres">
      <dgm:prSet presAssocID="{16D8E222-17C6-4F5E-A728-38B7D8FF1F2B}" presName="spaceBetweenRectangles" presStyleCnt="0"/>
      <dgm:spPr/>
    </dgm:pt>
    <dgm:pt modelId="{52102769-BCBB-4817-A7C2-008FA2709C2B}" type="pres">
      <dgm:prSet presAssocID="{A7878C06-EE23-4696-A8D0-A1879D5F14E1}" presName="parentLin" presStyleCnt="0"/>
      <dgm:spPr/>
    </dgm:pt>
    <dgm:pt modelId="{D2649CBA-9DE3-44B7-94E1-C708B44F6370}" type="pres">
      <dgm:prSet presAssocID="{A7878C06-EE23-4696-A8D0-A1879D5F14E1}" presName="parentLeftMargin" presStyleLbl="node1" presStyleIdx="0" presStyleCnt="6"/>
      <dgm:spPr/>
    </dgm:pt>
    <dgm:pt modelId="{DAF1E5AF-C4B8-4BEE-B40F-A34C1C2D520C}" type="pres">
      <dgm:prSet presAssocID="{A7878C06-EE23-4696-A8D0-A1879D5F14E1}" presName="parentText" presStyleLbl="node1" presStyleIdx="1" presStyleCnt="6">
        <dgm:presLayoutVars>
          <dgm:chMax val="0"/>
          <dgm:bulletEnabled val="1"/>
        </dgm:presLayoutVars>
      </dgm:prSet>
      <dgm:spPr/>
    </dgm:pt>
    <dgm:pt modelId="{4237C3F8-3FB9-42CA-9D1A-6D0A965FC10D}" type="pres">
      <dgm:prSet presAssocID="{A7878C06-EE23-4696-A8D0-A1879D5F14E1}" presName="negativeSpace" presStyleCnt="0"/>
      <dgm:spPr/>
    </dgm:pt>
    <dgm:pt modelId="{DADCB96F-73E3-4D07-B384-07078B015BDE}" type="pres">
      <dgm:prSet presAssocID="{A7878C06-EE23-4696-A8D0-A1879D5F14E1}" presName="childText" presStyleLbl="conFgAcc1" presStyleIdx="1" presStyleCnt="6">
        <dgm:presLayoutVars>
          <dgm:bulletEnabled val="1"/>
        </dgm:presLayoutVars>
      </dgm:prSet>
      <dgm:spPr/>
    </dgm:pt>
    <dgm:pt modelId="{818A04CE-2DD0-468F-B214-B4699A163C95}" type="pres">
      <dgm:prSet presAssocID="{C2149A81-815C-4E2E-95C3-F61705AA200F}" presName="spaceBetweenRectangles" presStyleCnt="0"/>
      <dgm:spPr/>
    </dgm:pt>
    <dgm:pt modelId="{BF83018A-53CC-4489-9DAF-0010FCCE9728}" type="pres">
      <dgm:prSet presAssocID="{F8705F75-2087-4666-A362-E09B9CC35853}" presName="parentLin" presStyleCnt="0"/>
      <dgm:spPr/>
    </dgm:pt>
    <dgm:pt modelId="{856AC88D-D0F7-4B05-ACDB-1F795578776D}" type="pres">
      <dgm:prSet presAssocID="{F8705F75-2087-4666-A362-E09B9CC35853}" presName="parentLeftMargin" presStyleLbl="node1" presStyleIdx="1" presStyleCnt="6"/>
      <dgm:spPr/>
    </dgm:pt>
    <dgm:pt modelId="{0AEB541B-B87D-4344-84BE-5884E091A43C}" type="pres">
      <dgm:prSet presAssocID="{F8705F75-2087-4666-A362-E09B9CC35853}" presName="parentText" presStyleLbl="node1" presStyleIdx="2" presStyleCnt="6">
        <dgm:presLayoutVars>
          <dgm:chMax val="0"/>
          <dgm:bulletEnabled val="1"/>
        </dgm:presLayoutVars>
      </dgm:prSet>
      <dgm:spPr/>
    </dgm:pt>
    <dgm:pt modelId="{40843414-3AF1-4740-B762-98748D5C6A2C}" type="pres">
      <dgm:prSet presAssocID="{F8705F75-2087-4666-A362-E09B9CC35853}" presName="negativeSpace" presStyleCnt="0"/>
      <dgm:spPr/>
    </dgm:pt>
    <dgm:pt modelId="{D5DE96F3-3604-4F58-9768-F7665688868D}" type="pres">
      <dgm:prSet presAssocID="{F8705F75-2087-4666-A362-E09B9CC35853}" presName="childText" presStyleLbl="conFgAcc1" presStyleIdx="2" presStyleCnt="6">
        <dgm:presLayoutVars>
          <dgm:bulletEnabled val="1"/>
        </dgm:presLayoutVars>
      </dgm:prSet>
      <dgm:spPr/>
    </dgm:pt>
    <dgm:pt modelId="{A389952B-0291-4660-88A8-1CC802BB6E69}" type="pres">
      <dgm:prSet presAssocID="{A2A24070-A274-48C9-A12C-1363AFDCD80B}" presName="spaceBetweenRectangles" presStyleCnt="0"/>
      <dgm:spPr/>
    </dgm:pt>
    <dgm:pt modelId="{4A58AB70-1087-47AF-ADA4-344F5C603D81}" type="pres">
      <dgm:prSet presAssocID="{4326890B-D18D-4F24-A0D6-C8DFE2317B02}" presName="parentLin" presStyleCnt="0"/>
      <dgm:spPr/>
    </dgm:pt>
    <dgm:pt modelId="{D1314C67-8CD2-49B8-8CB8-1387532BD341}" type="pres">
      <dgm:prSet presAssocID="{4326890B-D18D-4F24-A0D6-C8DFE2317B02}" presName="parentLeftMargin" presStyleLbl="node1" presStyleIdx="2" presStyleCnt="6"/>
      <dgm:spPr/>
    </dgm:pt>
    <dgm:pt modelId="{6716044F-07CD-4CB6-A017-B25EADF945CF}" type="pres">
      <dgm:prSet presAssocID="{4326890B-D18D-4F24-A0D6-C8DFE2317B02}" presName="parentText" presStyleLbl="node1" presStyleIdx="3" presStyleCnt="6">
        <dgm:presLayoutVars>
          <dgm:chMax val="0"/>
          <dgm:bulletEnabled val="1"/>
        </dgm:presLayoutVars>
      </dgm:prSet>
      <dgm:spPr/>
    </dgm:pt>
    <dgm:pt modelId="{13CCD0DC-9826-4F94-80BA-97A3590907C6}" type="pres">
      <dgm:prSet presAssocID="{4326890B-D18D-4F24-A0D6-C8DFE2317B02}" presName="negativeSpace" presStyleCnt="0"/>
      <dgm:spPr/>
    </dgm:pt>
    <dgm:pt modelId="{F0ACF10F-BD94-4D66-9250-CA3C20AFC15C}" type="pres">
      <dgm:prSet presAssocID="{4326890B-D18D-4F24-A0D6-C8DFE2317B02}" presName="childText" presStyleLbl="conFgAcc1" presStyleIdx="3" presStyleCnt="6">
        <dgm:presLayoutVars>
          <dgm:bulletEnabled val="1"/>
        </dgm:presLayoutVars>
      </dgm:prSet>
      <dgm:spPr/>
    </dgm:pt>
    <dgm:pt modelId="{F0B3AE97-AC98-49A8-9DDC-18B645C3733C}" type="pres">
      <dgm:prSet presAssocID="{DE61442A-F602-4638-A883-E436F73BE049}" presName="spaceBetweenRectangles" presStyleCnt="0"/>
      <dgm:spPr/>
    </dgm:pt>
    <dgm:pt modelId="{A4FFB1CA-36ED-40BA-B783-AC005C86201C}" type="pres">
      <dgm:prSet presAssocID="{F9BD6FA8-8C7D-46FB-AEDA-E3EB470F2A5B}" presName="parentLin" presStyleCnt="0"/>
      <dgm:spPr/>
    </dgm:pt>
    <dgm:pt modelId="{086C3C6A-1A66-4BAA-81DC-94510D4CFB60}" type="pres">
      <dgm:prSet presAssocID="{F9BD6FA8-8C7D-46FB-AEDA-E3EB470F2A5B}" presName="parentLeftMargin" presStyleLbl="node1" presStyleIdx="3" presStyleCnt="6"/>
      <dgm:spPr/>
    </dgm:pt>
    <dgm:pt modelId="{CCD73732-0369-4F9C-B37D-4A7AD7042FE5}" type="pres">
      <dgm:prSet presAssocID="{F9BD6FA8-8C7D-46FB-AEDA-E3EB470F2A5B}" presName="parentText" presStyleLbl="node1" presStyleIdx="4" presStyleCnt="6">
        <dgm:presLayoutVars>
          <dgm:chMax val="0"/>
          <dgm:bulletEnabled val="1"/>
        </dgm:presLayoutVars>
      </dgm:prSet>
      <dgm:spPr/>
    </dgm:pt>
    <dgm:pt modelId="{C2996C79-CCAA-4CA3-9052-F65BDDBA3360}" type="pres">
      <dgm:prSet presAssocID="{F9BD6FA8-8C7D-46FB-AEDA-E3EB470F2A5B}" presName="negativeSpace" presStyleCnt="0"/>
      <dgm:spPr/>
    </dgm:pt>
    <dgm:pt modelId="{04A6A26B-C508-4EC2-A7D1-90FCD218CD71}" type="pres">
      <dgm:prSet presAssocID="{F9BD6FA8-8C7D-46FB-AEDA-E3EB470F2A5B}" presName="childText" presStyleLbl="conFgAcc1" presStyleIdx="4" presStyleCnt="6">
        <dgm:presLayoutVars>
          <dgm:bulletEnabled val="1"/>
        </dgm:presLayoutVars>
      </dgm:prSet>
      <dgm:spPr/>
    </dgm:pt>
    <dgm:pt modelId="{F755CCF6-6F96-468E-BC19-F44A04F886A3}" type="pres">
      <dgm:prSet presAssocID="{0D5C115C-74C9-4431-AD65-5B790EB9647F}" presName="spaceBetweenRectangles" presStyleCnt="0"/>
      <dgm:spPr/>
    </dgm:pt>
    <dgm:pt modelId="{5C96DF02-A81F-49EE-8BD0-241FEB6334A8}" type="pres">
      <dgm:prSet presAssocID="{6722DAC9-4377-4239-AB94-D065DF833229}" presName="parentLin" presStyleCnt="0"/>
      <dgm:spPr/>
    </dgm:pt>
    <dgm:pt modelId="{D729FCAB-5277-4EF8-9DB5-A4527253A670}" type="pres">
      <dgm:prSet presAssocID="{6722DAC9-4377-4239-AB94-D065DF833229}" presName="parentLeftMargin" presStyleLbl="node1" presStyleIdx="4" presStyleCnt="6"/>
      <dgm:spPr/>
    </dgm:pt>
    <dgm:pt modelId="{AB337525-695B-430B-8EC5-90067C124B28}" type="pres">
      <dgm:prSet presAssocID="{6722DAC9-4377-4239-AB94-D065DF833229}" presName="parentText" presStyleLbl="node1" presStyleIdx="5" presStyleCnt="6">
        <dgm:presLayoutVars>
          <dgm:chMax val="0"/>
          <dgm:bulletEnabled val="1"/>
        </dgm:presLayoutVars>
      </dgm:prSet>
      <dgm:spPr/>
    </dgm:pt>
    <dgm:pt modelId="{2BE5778E-0ED2-46DF-818D-B0644A511DE5}" type="pres">
      <dgm:prSet presAssocID="{6722DAC9-4377-4239-AB94-D065DF833229}" presName="negativeSpace" presStyleCnt="0"/>
      <dgm:spPr/>
    </dgm:pt>
    <dgm:pt modelId="{A9B45DB1-E554-462A-B16E-60F19954E790}" type="pres">
      <dgm:prSet presAssocID="{6722DAC9-4377-4239-AB94-D065DF833229}" presName="childText" presStyleLbl="conFgAcc1" presStyleIdx="5" presStyleCnt="6">
        <dgm:presLayoutVars>
          <dgm:bulletEnabled val="1"/>
        </dgm:presLayoutVars>
      </dgm:prSet>
      <dgm:spPr/>
    </dgm:pt>
  </dgm:ptLst>
  <dgm:cxnLst>
    <dgm:cxn modelId="{53B02C30-7CEE-4A70-8AD4-6DBBEE0CDE97}" srcId="{87872CC4-E697-4609-BE68-CF8485D0D5CC}" destId="{A7878C06-EE23-4696-A8D0-A1879D5F14E1}" srcOrd="1" destOrd="0" parTransId="{4BD11698-9D5E-4E63-85CF-76137B35338F}" sibTransId="{C2149A81-815C-4E2E-95C3-F61705AA200F}"/>
    <dgm:cxn modelId="{FE802436-0A8F-4433-9C47-62748D0C66EE}" srcId="{87872CC4-E697-4609-BE68-CF8485D0D5CC}" destId="{6722DAC9-4377-4239-AB94-D065DF833229}" srcOrd="5" destOrd="0" parTransId="{7654B7B4-93A5-49E7-B120-C6AC2438172C}" sibTransId="{E402DDA0-42DB-42B4-93D0-8E4E3BC71D98}"/>
    <dgm:cxn modelId="{C976A241-2CF3-4B88-9D5B-51A55E920AE4}" type="presOf" srcId="{F8705F75-2087-4666-A362-E09B9CC35853}" destId="{856AC88D-D0F7-4B05-ACDB-1F795578776D}" srcOrd="0" destOrd="0" presId="urn:microsoft.com/office/officeart/2005/8/layout/list1"/>
    <dgm:cxn modelId="{11333363-3D8E-43DA-9C42-160910997451}" srcId="{87872CC4-E697-4609-BE68-CF8485D0D5CC}" destId="{F8705F75-2087-4666-A362-E09B9CC35853}" srcOrd="2" destOrd="0" parTransId="{7466E1E7-FFAE-49C2-A94A-2B128C160D9C}" sibTransId="{A2A24070-A274-48C9-A12C-1363AFDCD80B}"/>
    <dgm:cxn modelId="{0C5DDD47-D192-4D58-BA05-429B31547B2E}" type="presOf" srcId="{F9BD6FA8-8C7D-46FB-AEDA-E3EB470F2A5B}" destId="{CCD73732-0369-4F9C-B37D-4A7AD7042FE5}" srcOrd="1" destOrd="0" presId="urn:microsoft.com/office/officeart/2005/8/layout/list1"/>
    <dgm:cxn modelId="{43A76959-8BBD-4593-BF52-AD5161A4F82C}" type="presOf" srcId="{A7878C06-EE23-4696-A8D0-A1879D5F14E1}" destId="{DAF1E5AF-C4B8-4BEE-B40F-A34C1C2D520C}" srcOrd="1" destOrd="0" presId="urn:microsoft.com/office/officeart/2005/8/layout/list1"/>
    <dgm:cxn modelId="{826C3687-74E0-40C2-822B-B91F2900B022}" type="presOf" srcId="{6722DAC9-4377-4239-AB94-D065DF833229}" destId="{AB337525-695B-430B-8EC5-90067C124B28}" srcOrd="1" destOrd="0" presId="urn:microsoft.com/office/officeart/2005/8/layout/list1"/>
    <dgm:cxn modelId="{1A3C7A90-AE6B-4E0E-ACD2-9EAB0A582024}" srcId="{87872CC4-E697-4609-BE68-CF8485D0D5CC}" destId="{F9BD6FA8-8C7D-46FB-AEDA-E3EB470F2A5B}" srcOrd="4" destOrd="0" parTransId="{724E71D6-2BF8-4B47-BA95-52FAC08773A2}" sibTransId="{0D5C115C-74C9-4431-AD65-5B790EB9647F}"/>
    <dgm:cxn modelId="{01374D98-BFF0-4043-9B72-0932618647E7}" type="presOf" srcId="{98A5B59B-A217-4FA0-88BF-1B5EF1AA2114}" destId="{D8CB5958-7227-4E68-9B08-428B610481BE}" srcOrd="0" destOrd="0" presId="urn:microsoft.com/office/officeart/2005/8/layout/list1"/>
    <dgm:cxn modelId="{59E5C799-F5A0-4643-9C76-89A459168FB2}" type="presOf" srcId="{F9BD6FA8-8C7D-46FB-AEDA-E3EB470F2A5B}" destId="{086C3C6A-1A66-4BAA-81DC-94510D4CFB60}" srcOrd="0" destOrd="0" presId="urn:microsoft.com/office/officeart/2005/8/layout/list1"/>
    <dgm:cxn modelId="{3292B9A0-79BA-4F52-B444-4D3DF33F5503}" type="presOf" srcId="{98A5B59B-A217-4FA0-88BF-1B5EF1AA2114}" destId="{FA3E9FAB-39E0-44C5-8611-6D5E9654E3B2}" srcOrd="1" destOrd="0" presId="urn:microsoft.com/office/officeart/2005/8/layout/list1"/>
    <dgm:cxn modelId="{CC7FF1A7-6ED0-47AC-9DD2-D007B8B39DD0}" type="presOf" srcId="{A7878C06-EE23-4696-A8D0-A1879D5F14E1}" destId="{D2649CBA-9DE3-44B7-94E1-C708B44F6370}" srcOrd="0" destOrd="0" presId="urn:microsoft.com/office/officeart/2005/8/layout/list1"/>
    <dgm:cxn modelId="{7D4189D0-4D05-44B6-B7F5-09B8B8E1B3CF}" type="presOf" srcId="{87872CC4-E697-4609-BE68-CF8485D0D5CC}" destId="{A0778B7C-FB4E-4CD1-BDFC-03B1383143BE}" srcOrd="0" destOrd="0" presId="urn:microsoft.com/office/officeart/2005/8/layout/list1"/>
    <dgm:cxn modelId="{181441D1-90F8-44D4-B2F6-D6B128985387}" srcId="{87872CC4-E697-4609-BE68-CF8485D0D5CC}" destId="{4326890B-D18D-4F24-A0D6-C8DFE2317B02}" srcOrd="3" destOrd="0" parTransId="{DB00035D-91C4-4E61-84AA-AE03FF624C80}" sibTransId="{DE61442A-F602-4638-A883-E436F73BE049}"/>
    <dgm:cxn modelId="{18696FEA-79D2-43C9-A24F-4FDB40E1EE4B}" type="presOf" srcId="{F8705F75-2087-4666-A362-E09B9CC35853}" destId="{0AEB541B-B87D-4344-84BE-5884E091A43C}" srcOrd="1" destOrd="0" presId="urn:microsoft.com/office/officeart/2005/8/layout/list1"/>
    <dgm:cxn modelId="{C3499CF0-75E6-4306-ACC3-0534180891A1}" type="presOf" srcId="{4326890B-D18D-4F24-A0D6-C8DFE2317B02}" destId="{D1314C67-8CD2-49B8-8CB8-1387532BD341}" srcOrd="0" destOrd="0" presId="urn:microsoft.com/office/officeart/2005/8/layout/list1"/>
    <dgm:cxn modelId="{E58A83F2-3B37-4574-AF71-27A44D9F4971}" type="presOf" srcId="{4326890B-D18D-4F24-A0D6-C8DFE2317B02}" destId="{6716044F-07CD-4CB6-A017-B25EADF945CF}" srcOrd="1" destOrd="0" presId="urn:microsoft.com/office/officeart/2005/8/layout/list1"/>
    <dgm:cxn modelId="{49610AF7-529F-4B29-B805-97BBF0A58072}" type="presOf" srcId="{6722DAC9-4377-4239-AB94-D065DF833229}" destId="{D729FCAB-5277-4EF8-9DB5-A4527253A670}" srcOrd="0" destOrd="0" presId="urn:microsoft.com/office/officeart/2005/8/layout/list1"/>
    <dgm:cxn modelId="{DB96E1F7-1CBA-46CD-95FF-D6065A7DAFCF}" srcId="{87872CC4-E697-4609-BE68-CF8485D0D5CC}" destId="{98A5B59B-A217-4FA0-88BF-1B5EF1AA2114}" srcOrd="0" destOrd="0" parTransId="{2C481AA5-7A84-4219-8BCB-FFE5AD1C4962}" sibTransId="{16D8E222-17C6-4F5E-A728-38B7D8FF1F2B}"/>
    <dgm:cxn modelId="{F5F14F3A-903C-4FC0-BBA8-A1F3B847CBDC}" type="presParOf" srcId="{A0778B7C-FB4E-4CD1-BDFC-03B1383143BE}" destId="{C1080CEF-7AF1-4DB5-A636-049D866203D3}" srcOrd="0" destOrd="0" presId="urn:microsoft.com/office/officeart/2005/8/layout/list1"/>
    <dgm:cxn modelId="{42A434D0-517C-4E85-B169-83330B241829}" type="presParOf" srcId="{C1080CEF-7AF1-4DB5-A636-049D866203D3}" destId="{D8CB5958-7227-4E68-9B08-428B610481BE}" srcOrd="0" destOrd="0" presId="urn:microsoft.com/office/officeart/2005/8/layout/list1"/>
    <dgm:cxn modelId="{DF29D054-FCEA-45EE-9049-56B1602EC2FB}" type="presParOf" srcId="{C1080CEF-7AF1-4DB5-A636-049D866203D3}" destId="{FA3E9FAB-39E0-44C5-8611-6D5E9654E3B2}" srcOrd="1" destOrd="0" presId="urn:microsoft.com/office/officeart/2005/8/layout/list1"/>
    <dgm:cxn modelId="{164793FB-9592-458D-AE8F-796198591537}" type="presParOf" srcId="{A0778B7C-FB4E-4CD1-BDFC-03B1383143BE}" destId="{865415B0-D107-4113-BC9C-1DE8057E6900}" srcOrd="1" destOrd="0" presId="urn:microsoft.com/office/officeart/2005/8/layout/list1"/>
    <dgm:cxn modelId="{C35518FC-08F5-4AF3-8E12-C0CAB477A8C9}" type="presParOf" srcId="{A0778B7C-FB4E-4CD1-BDFC-03B1383143BE}" destId="{70A7B9DF-0E12-415B-9567-A29053144DC9}" srcOrd="2" destOrd="0" presId="urn:microsoft.com/office/officeart/2005/8/layout/list1"/>
    <dgm:cxn modelId="{4C23ABB4-601C-4200-99B4-3963E29C2DD2}" type="presParOf" srcId="{A0778B7C-FB4E-4CD1-BDFC-03B1383143BE}" destId="{5E14237A-8279-4685-83C7-563A19E57AAE}" srcOrd="3" destOrd="0" presId="urn:microsoft.com/office/officeart/2005/8/layout/list1"/>
    <dgm:cxn modelId="{DF7005C9-E94D-4D2F-B9E4-C70EDC763A86}" type="presParOf" srcId="{A0778B7C-FB4E-4CD1-BDFC-03B1383143BE}" destId="{52102769-BCBB-4817-A7C2-008FA2709C2B}" srcOrd="4" destOrd="0" presId="urn:microsoft.com/office/officeart/2005/8/layout/list1"/>
    <dgm:cxn modelId="{B0C2BB7C-712D-4DA8-80E5-6AF5325360A2}" type="presParOf" srcId="{52102769-BCBB-4817-A7C2-008FA2709C2B}" destId="{D2649CBA-9DE3-44B7-94E1-C708B44F6370}" srcOrd="0" destOrd="0" presId="urn:microsoft.com/office/officeart/2005/8/layout/list1"/>
    <dgm:cxn modelId="{4FACF71D-E159-4A86-B295-509F892FB6BB}" type="presParOf" srcId="{52102769-BCBB-4817-A7C2-008FA2709C2B}" destId="{DAF1E5AF-C4B8-4BEE-B40F-A34C1C2D520C}" srcOrd="1" destOrd="0" presId="urn:microsoft.com/office/officeart/2005/8/layout/list1"/>
    <dgm:cxn modelId="{59D3678B-1B0A-4363-9B8C-5E731C8FDE24}" type="presParOf" srcId="{A0778B7C-FB4E-4CD1-BDFC-03B1383143BE}" destId="{4237C3F8-3FB9-42CA-9D1A-6D0A965FC10D}" srcOrd="5" destOrd="0" presId="urn:microsoft.com/office/officeart/2005/8/layout/list1"/>
    <dgm:cxn modelId="{6AAF6A59-E45C-4149-8EF1-6DB036386639}" type="presParOf" srcId="{A0778B7C-FB4E-4CD1-BDFC-03B1383143BE}" destId="{DADCB96F-73E3-4D07-B384-07078B015BDE}" srcOrd="6" destOrd="0" presId="urn:microsoft.com/office/officeart/2005/8/layout/list1"/>
    <dgm:cxn modelId="{9D59BB9D-E709-4FC0-95A9-28D79039563A}" type="presParOf" srcId="{A0778B7C-FB4E-4CD1-BDFC-03B1383143BE}" destId="{818A04CE-2DD0-468F-B214-B4699A163C95}" srcOrd="7" destOrd="0" presId="urn:microsoft.com/office/officeart/2005/8/layout/list1"/>
    <dgm:cxn modelId="{58EBB74C-7801-4695-BFB6-E01BE1026632}" type="presParOf" srcId="{A0778B7C-FB4E-4CD1-BDFC-03B1383143BE}" destId="{BF83018A-53CC-4489-9DAF-0010FCCE9728}" srcOrd="8" destOrd="0" presId="urn:microsoft.com/office/officeart/2005/8/layout/list1"/>
    <dgm:cxn modelId="{D2952696-3167-4765-8DCD-4F0807B88F67}" type="presParOf" srcId="{BF83018A-53CC-4489-9DAF-0010FCCE9728}" destId="{856AC88D-D0F7-4B05-ACDB-1F795578776D}" srcOrd="0" destOrd="0" presId="urn:microsoft.com/office/officeart/2005/8/layout/list1"/>
    <dgm:cxn modelId="{6D196262-785A-4A05-B496-4328FABCCB18}" type="presParOf" srcId="{BF83018A-53CC-4489-9DAF-0010FCCE9728}" destId="{0AEB541B-B87D-4344-84BE-5884E091A43C}" srcOrd="1" destOrd="0" presId="urn:microsoft.com/office/officeart/2005/8/layout/list1"/>
    <dgm:cxn modelId="{08A17CEC-CB2A-44C3-8653-0ABD2696FF6E}" type="presParOf" srcId="{A0778B7C-FB4E-4CD1-BDFC-03B1383143BE}" destId="{40843414-3AF1-4740-B762-98748D5C6A2C}" srcOrd="9" destOrd="0" presId="urn:microsoft.com/office/officeart/2005/8/layout/list1"/>
    <dgm:cxn modelId="{F5FEA635-B8DC-456F-A053-6DF620251657}" type="presParOf" srcId="{A0778B7C-FB4E-4CD1-BDFC-03B1383143BE}" destId="{D5DE96F3-3604-4F58-9768-F7665688868D}" srcOrd="10" destOrd="0" presId="urn:microsoft.com/office/officeart/2005/8/layout/list1"/>
    <dgm:cxn modelId="{F2D55A9B-C4C2-471B-8176-EB9D123C2F4F}" type="presParOf" srcId="{A0778B7C-FB4E-4CD1-BDFC-03B1383143BE}" destId="{A389952B-0291-4660-88A8-1CC802BB6E69}" srcOrd="11" destOrd="0" presId="urn:microsoft.com/office/officeart/2005/8/layout/list1"/>
    <dgm:cxn modelId="{857CA4F4-8BF3-4B13-86BE-70BAA67D1B96}" type="presParOf" srcId="{A0778B7C-FB4E-4CD1-BDFC-03B1383143BE}" destId="{4A58AB70-1087-47AF-ADA4-344F5C603D81}" srcOrd="12" destOrd="0" presId="urn:microsoft.com/office/officeart/2005/8/layout/list1"/>
    <dgm:cxn modelId="{4EECB92B-5EE9-4F8B-A52F-281D0D43095A}" type="presParOf" srcId="{4A58AB70-1087-47AF-ADA4-344F5C603D81}" destId="{D1314C67-8CD2-49B8-8CB8-1387532BD341}" srcOrd="0" destOrd="0" presId="urn:microsoft.com/office/officeart/2005/8/layout/list1"/>
    <dgm:cxn modelId="{32AE572C-6EF8-4521-8B24-1FE643983FE8}" type="presParOf" srcId="{4A58AB70-1087-47AF-ADA4-344F5C603D81}" destId="{6716044F-07CD-4CB6-A017-B25EADF945CF}" srcOrd="1" destOrd="0" presId="urn:microsoft.com/office/officeart/2005/8/layout/list1"/>
    <dgm:cxn modelId="{EC78BBF5-AD3D-4B6A-9434-AE65098DC6D0}" type="presParOf" srcId="{A0778B7C-FB4E-4CD1-BDFC-03B1383143BE}" destId="{13CCD0DC-9826-4F94-80BA-97A3590907C6}" srcOrd="13" destOrd="0" presId="urn:microsoft.com/office/officeart/2005/8/layout/list1"/>
    <dgm:cxn modelId="{5006D299-E3BE-4FF4-BA7D-E8133A8433F1}" type="presParOf" srcId="{A0778B7C-FB4E-4CD1-BDFC-03B1383143BE}" destId="{F0ACF10F-BD94-4D66-9250-CA3C20AFC15C}" srcOrd="14" destOrd="0" presId="urn:microsoft.com/office/officeart/2005/8/layout/list1"/>
    <dgm:cxn modelId="{C6198244-9214-4306-888B-3EE2F3C59BD8}" type="presParOf" srcId="{A0778B7C-FB4E-4CD1-BDFC-03B1383143BE}" destId="{F0B3AE97-AC98-49A8-9DDC-18B645C3733C}" srcOrd="15" destOrd="0" presId="urn:microsoft.com/office/officeart/2005/8/layout/list1"/>
    <dgm:cxn modelId="{349B564B-85B9-46C4-9A3B-81A2D882D367}" type="presParOf" srcId="{A0778B7C-FB4E-4CD1-BDFC-03B1383143BE}" destId="{A4FFB1CA-36ED-40BA-B783-AC005C86201C}" srcOrd="16" destOrd="0" presId="urn:microsoft.com/office/officeart/2005/8/layout/list1"/>
    <dgm:cxn modelId="{7D3A5A86-B6B3-4577-8116-94EB5A8102DA}" type="presParOf" srcId="{A4FFB1CA-36ED-40BA-B783-AC005C86201C}" destId="{086C3C6A-1A66-4BAA-81DC-94510D4CFB60}" srcOrd="0" destOrd="0" presId="urn:microsoft.com/office/officeart/2005/8/layout/list1"/>
    <dgm:cxn modelId="{14C66502-D198-4F2F-B809-035D77210F8A}" type="presParOf" srcId="{A4FFB1CA-36ED-40BA-B783-AC005C86201C}" destId="{CCD73732-0369-4F9C-B37D-4A7AD7042FE5}" srcOrd="1" destOrd="0" presId="urn:microsoft.com/office/officeart/2005/8/layout/list1"/>
    <dgm:cxn modelId="{D04C2CEB-C1A2-489D-B0A2-7592B347CCF7}" type="presParOf" srcId="{A0778B7C-FB4E-4CD1-BDFC-03B1383143BE}" destId="{C2996C79-CCAA-4CA3-9052-F65BDDBA3360}" srcOrd="17" destOrd="0" presId="urn:microsoft.com/office/officeart/2005/8/layout/list1"/>
    <dgm:cxn modelId="{7774E64F-458F-4985-AB67-33B03B20F8DF}" type="presParOf" srcId="{A0778B7C-FB4E-4CD1-BDFC-03B1383143BE}" destId="{04A6A26B-C508-4EC2-A7D1-90FCD218CD71}" srcOrd="18" destOrd="0" presId="urn:microsoft.com/office/officeart/2005/8/layout/list1"/>
    <dgm:cxn modelId="{D6A595D0-9B05-4D72-8A09-DB0C5E6F2C33}" type="presParOf" srcId="{A0778B7C-FB4E-4CD1-BDFC-03B1383143BE}" destId="{F755CCF6-6F96-468E-BC19-F44A04F886A3}" srcOrd="19" destOrd="0" presId="urn:microsoft.com/office/officeart/2005/8/layout/list1"/>
    <dgm:cxn modelId="{F3E383BA-9705-4CDE-920E-06BA3F99FF7E}" type="presParOf" srcId="{A0778B7C-FB4E-4CD1-BDFC-03B1383143BE}" destId="{5C96DF02-A81F-49EE-8BD0-241FEB6334A8}" srcOrd="20" destOrd="0" presId="urn:microsoft.com/office/officeart/2005/8/layout/list1"/>
    <dgm:cxn modelId="{7C545583-36B8-44A1-8389-D05B6BDF9588}" type="presParOf" srcId="{5C96DF02-A81F-49EE-8BD0-241FEB6334A8}" destId="{D729FCAB-5277-4EF8-9DB5-A4527253A670}" srcOrd="0" destOrd="0" presId="urn:microsoft.com/office/officeart/2005/8/layout/list1"/>
    <dgm:cxn modelId="{C7D505AE-B54A-45D8-BB28-885912689BA4}" type="presParOf" srcId="{5C96DF02-A81F-49EE-8BD0-241FEB6334A8}" destId="{AB337525-695B-430B-8EC5-90067C124B28}" srcOrd="1" destOrd="0" presId="urn:microsoft.com/office/officeart/2005/8/layout/list1"/>
    <dgm:cxn modelId="{982B0FCE-0C78-4A19-BA4F-D1DFDAAD628A}" type="presParOf" srcId="{A0778B7C-FB4E-4CD1-BDFC-03B1383143BE}" destId="{2BE5778E-0ED2-46DF-818D-B0644A511DE5}" srcOrd="21" destOrd="0" presId="urn:microsoft.com/office/officeart/2005/8/layout/list1"/>
    <dgm:cxn modelId="{62826301-1D8D-4343-B7D9-7F4EBFCC3A0F}" type="presParOf" srcId="{A0778B7C-FB4E-4CD1-BDFC-03B1383143BE}" destId="{A9B45DB1-E554-462A-B16E-60F19954E790}"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21AD94-718C-42A5-B478-7FB702221EA6}" type="doc">
      <dgm:prSet loTypeId="urn:microsoft.com/office/officeart/2005/8/layout/process1" loCatId="process" qsTypeId="urn:microsoft.com/office/officeart/2005/8/quickstyle/simple4" qsCatId="simple" csTypeId="urn:microsoft.com/office/officeart/2005/8/colors/colorful1" csCatId="colorful"/>
      <dgm:spPr/>
      <dgm:t>
        <a:bodyPr/>
        <a:lstStyle/>
        <a:p>
          <a:endParaRPr lang="en-US"/>
        </a:p>
      </dgm:t>
    </dgm:pt>
    <dgm:pt modelId="{B37862B8-6C87-4BDC-8EC1-E1C3B958E722}">
      <dgm:prSet/>
      <dgm:spPr/>
      <dgm:t>
        <a:bodyPr/>
        <a:lstStyle/>
        <a:p>
          <a:r>
            <a:rPr lang="en-ZA"/>
            <a:t>He posits that access to technology is a prerequisite for participation in the knowledge economy, thereby influencing educational achievement.</a:t>
          </a:r>
          <a:endParaRPr lang="en-US"/>
        </a:p>
      </dgm:t>
    </dgm:pt>
    <dgm:pt modelId="{49B5CB04-0BF2-4A78-927F-3355C2545C0D}" type="parTrans" cxnId="{DCF6A23A-ABAD-450F-8EFA-F2A5A82DB1D1}">
      <dgm:prSet/>
      <dgm:spPr/>
      <dgm:t>
        <a:bodyPr/>
        <a:lstStyle/>
        <a:p>
          <a:endParaRPr lang="en-US"/>
        </a:p>
      </dgm:t>
    </dgm:pt>
    <dgm:pt modelId="{2287D525-C16D-452B-863C-9F638F5AA177}" type="sibTrans" cxnId="{DCF6A23A-ABAD-450F-8EFA-F2A5A82DB1D1}">
      <dgm:prSet/>
      <dgm:spPr/>
      <dgm:t>
        <a:bodyPr/>
        <a:lstStyle/>
        <a:p>
          <a:endParaRPr lang="en-US"/>
        </a:p>
      </dgm:t>
    </dgm:pt>
    <dgm:pt modelId="{C30D2DBA-2C68-48AA-914B-AD86C97AE5A3}">
      <dgm:prSet/>
      <dgm:spPr/>
      <dgm:t>
        <a:bodyPr/>
        <a:lstStyle/>
        <a:p>
          <a:r>
            <a:rPr lang="en-ZA"/>
            <a:t>This theory underscores the disparities faced by disadvantaged students, who are often marginalized by their limited exposure to digital resources (Van Dijk, 2005, p. 43). </a:t>
          </a:r>
          <a:endParaRPr lang="en-US"/>
        </a:p>
      </dgm:t>
    </dgm:pt>
    <dgm:pt modelId="{68E0D237-D8D1-47A2-AD64-AF9D9B2EE771}" type="parTrans" cxnId="{54A73CD9-4CE2-4F6B-8282-DDCAE90B7651}">
      <dgm:prSet/>
      <dgm:spPr/>
      <dgm:t>
        <a:bodyPr/>
        <a:lstStyle/>
        <a:p>
          <a:endParaRPr lang="en-US"/>
        </a:p>
      </dgm:t>
    </dgm:pt>
    <dgm:pt modelId="{9FFB7E5E-A3F0-4711-9F4F-186FFF0FD928}" type="sibTrans" cxnId="{54A73CD9-4CE2-4F6B-8282-DDCAE90B7651}">
      <dgm:prSet/>
      <dgm:spPr/>
      <dgm:t>
        <a:bodyPr/>
        <a:lstStyle/>
        <a:p>
          <a:endParaRPr lang="en-US"/>
        </a:p>
      </dgm:t>
    </dgm:pt>
    <dgm:pt modelId="{05BE820C-BC7A-45AB-9FEF-CD5E16D8DBEE}">
      <dgm:prSet/>
      <dgm:spPr/>
      <dgm:t>
        <a:bodyPr/>
        <a:lstStyle/>
        <a:p>
          <a:r>
            <a:rPr lang="en-ZA"/>
            <a:t>Addressing the digital divide requires comprehensive policy interventions that prioritize technological investment and inclusive pedagogical strategies.</a:t>
          </a:r>
          <a:endParaRPr lang="en-US"/>
        </a:p>
      </dgm:t>
    </dgm:pt>
    <dgm:pt modelId="{D60177AF-20BA-4E9E-B123-D9833E391623}" type="parTrans" cxnId="{52B5D73B-FAA4-4211-B8F1-729FEDD5B586}">
      <dgm:prSet/>
      <dgm:spPr/>
      <dgm:t>
        <a:bodyPr/>
        <a:lstStyle/>
        <a:p>
          <a:endParaRPr lang="en-US"/>
        </a:p>
      </dgm:t>
    </dgm:pt>
    <dgm:pt modelId="{224DF3D3-A5DB-4D23-B6CE-A7A604307362}" type="sibTrans" cxnId="{52B5D73B-FAA4-4211-B8F1-729FEDD5B586}">
      <dgm:prSet/>
      <dgm:spPr/>
      <dgm:t>
        <a:bodyPr/>
        <a:lstStyle/>
        <a:p>
          <a:endParaRPr lang="en-US"/>
        </a:p>
      </dgm:t>
    </dgm:pt>
    <dgm:pt modelId="{6469344E-CD92-476D-BB2C-03220BBE1669}">
      <dgm:prSet/>
      <dgm:spPr/>
      <dgm:t>
        <a:bodyPr/>
        <a:lstStyle/>
        <a:p>
          <a:r>
            <a:rPr lang="en-ZA"/>
            <a:t>Policymakers should consider expanding broadband infrastructure in rural areas to provide equitable internet access. </a:t>
          </a:r>
          <a:endParaRPr lang="en-US"/>
        </a:p>
      </dgm:t>
    </dgm:pt>
    <dgm:pt modelId="{F0AC374D-0606-41D7-AB31-0E1117B2D0E8}" type="parTrans" cxnId="{C7A4AEFC-408C-4698-B114-EEE1BB6462B7}">
      <dgm:prSet/>
      <dgm:spPr/>
      <dgm:t>
        <a:bodyPr/>
        <a:lstStyle/>
        <a:p>
          <a:endParaRPr lang="en-US"/>
        </a:p>
      </dgm:t>
    </dgm:pt>
    <dgm:pt modelId="{776E280E-C4C3-4CE8-8D4B-C030E55C30B3}" type="sibTrans" cxnId="{C7A4AEFC-408C-4698-B114-EEE1BB6462B7}">
      <dgm:prSet/>
      <dgm:spPr/>
      <dgm:t>
        <a:bodyPr/>
        <a:lstStyle/>
        <a:p>
          <a:endParaRPr lang="en-US"/>
        </a:p>
      </dgm:t>
    </dgm:pt>
    <dgm:pt modelId="{256F9D27-9424-4CD4-874E-7FC057579CC6}">
      <dgm:prSet/>
      <dgm:spPr/>
      <dgm:t>
        <a:bodyPr/>
        <a:lstStyle/>
        <a:p>
          <a:r>
            <a:rPr lang="en-ZA"/>
            <a:t>Educational institutions must adopt inclusive teaching methods that accommodate diverse learning needs, integrating digital skills training into the curriculum (Thompson, 2021).</a:t>
          </a:r>
          <a:endParaRPr lang="en-US"/>
        </a:p>
      </dgm:t>
    </dgm:pt>
    <dgm:pt modelId="{1CA5017C-ED82-41FC-BA6C-105B6D16359B}" type="parTrans" cxnId="{954450F9-129C-46EC-8185-1A2756DC0584}">
      <dgm:prSet/>
      <dgm:spPr/>
      <dgm:t>
        <a:bodyPr/>
        <a:lstStyle/>
        <a:p>
          <a:endParaRPr lang="en-US"/>
        </a:p>
      </dgm:t>
    </dgm:pt>
    <dgm:pt modelId="{CCBEBC66-933C-43B1-B6DE-88A41297E895}" type="sibTrans" cxnId="{954450F9-129C-46EC-8185-1A2756DC0584}">
      <dgm:prSet/>
      <dgm:spPr/>
      <dgm:t>
        <a:bodyPr/>
        <a:lstStyle/>
        <a:p>
          <a:endParaRPr lang="en-US"/>
        </a:p>
      </dgm:t>
    </dgm:pt>
    <dgm:pt modelId="{7AA257D3-7400-48FB-B47A-1433A81B5D7D}" type="pres">
      <dgm:prSet presAssocID="{0C21AD94-718C-42A5-B478-7FB702221EA6}" presName="Name0" presStyleCnt="0">
        <dgm:presLayoutVars>
          <dgm:dir/>
          <dgm:resizeHandles val="exact"/>
        </dgm:presLayoutVars>
      </dgm:prSet>
      <dgm:spPr/>
    </dgm:pt>
    <dgm:pt modelId="{78FC6F5F-69E6-4B99-9DA4-7B3BAE0250D2}" type="pres">
      <dgm:prSet presAssocID="{B37862B8-6C87-4BDC-8EC1-E1C3B958E722}" presName="node" presStyleLbl="node1" presStyleIdx="0" presStyleCnt="5">
        <dgm:presLayoutVars>
          <dgm:bulletEnabled val="1"/>
        </dgm:presLayoutVars>
      </dgm:prSet>
      <dgm:spPr/>
    </dgm:pt>
    <dgm:pt modelId="{2DD92A72-43CD-4F60-974B-5D0E1F7EB909}" type="pres">
      <dgm:prSet presAssocID="{2287D525-C16D-452B-863C-9F638F5AA177}" presName="sibTrans" presStyleLbl="sibTrans2D1" presStyleIdx="0" presStyleCnt="4"/>
      <dgm:spPr/>
    </dgm:pt>
    <dgm:pt modelId="{83082C52-BFFC-4C9A-8B86-977A368F5AC9}" type="pres">
      <dgm:prSet presAssocID="{2287D525-C16D-452B-863C-9F638F5AA177}" presName="connectorText" presStyleLbl="sibTrans2D1" presStyleIdx="0" presStyleCnt="4"/>
      <dgm:spPr/>
    </dgm:pt>
    <dgm:pt modelId="{090917AD-8CDA-45DE-A57E-D3DB91AAEE4D}" type="pres">
      <dgm:prSet presAssocID="{C30D2DBA-2C68-48AA-914B-AD86C97AE5A3}" presName="node" presStyleLbl="node1" presStyleIdx="1" presStyleCnt="5">
        <dgm:presLayoutVars>
          <dgm:bulletEnabled val="1"/>
        </dgm:presLayoutVars>
      </dgm:prSet>
      <dgm:spPr/>
    </dgm:pt>
    <dgm:pt modelId="{37FCE0A2-A386-42CF-9C13-8DA4986E8B71}" type="pres">
      <dgm:prSet presAssocID="{9FFB7E5E-A3F0-4711-9F4F-186FFF0FD928}" presName="sibTrans" presStyleLbl="sibTrans2D1" presStyleIdx="1" presStyleCnt="4"/>
      <dgm:spPr/>
    </dgm:pt>
    <dgm:pt modelId="{A076A90C-2EAF-4248-8046-3DC6D9F04A96}" type="pres">
      <dgm:prSet presAssocID="{9FFB7E5E-A3F0-4711-9F4F-186FFF0FD928}" presName="connectorText" presStyleLbl="sibTrans2D1" presStyleIdx="1" presStyleCnt="4"/>
      <dgm:spPr/>
    </dgm:pt>
    <dgm:pt modelId="{3BD9D5AE-EE7F-4150-BF89-3FBCF6641E35}" type="pres">
      <dgm:prSet presAssocID="{05BE820C-BC7A-45AB-9FEF-CD5E16D8DBEE}" presName="node" presStyleLbl="node1" presStyleIdx="2" presStyleCnt="5">
        <dgm:presLayoutVars>
          <dgm:bulletEnabled val="1"/>
        </dgm:presLayoutVars>
      </dgm:prSet>
      <dgm:spPr/>
    </dgm:pt>
    <dgm:pt modelId="{A48F4A5D-7ED4-46FB-A746-E73A3224F131}" type="pres">
      <dgm:prSet presAssocID="{224DF3D3-A5DB-4D23-B6CE-A7A604307362}" presName="sibTrans" presStyleLbl="sibTrans2D1" presStyleIdx="2" presStyleCnt="4"/>
      <dgm:spPr/>
    </dgm:pt>
    <dgm:pt modelId="{C353ED88-0B4A-4C73-ADA5-DB12619CD6B7}" type="pres">
      <dgm:prSet presAssocID="{224DF3D3-A5DB-4D23-B6CE-A7A604307362}" presName="connectorText" presStyleLbl="sibTrans2D1" presStyleIdx="2" presStyleCnt="4"/>
      <dgm:spPr/>
    </dgm:pt>
    <dgm:pt modelId="{7C2535E1-85D8-4305-A88A-04F9D204804A}" type="pres">
      <dgm:prSet presAssocID="{6469344E-CD92-476D-BB2C-03220BBE1669}" presName="node" presStyleLbl="node1" presStyleIdx="3" presStyleCnt="5">
        <dgm:presLayoutVars>
          <dgm:bulletEnabled val="1"/>
        </dgm:presLayoutVars>
      </dgm:prSet>
      <dgm:spPr/>
    </dgm:pt>
    <dgm:pt modelId="{71F6505A-41B3-4EA5-BCAC-F1B0630BCD92}" type="pres">
      <dgm:prSet presAssocID="{776E280E-C4C3-4CE8-8D4B-C030E55C30B3}" presName="sibTrans" presStyleLbl="sibTrans2D1" presStyleIdx="3" presStyleCnt="4"/>
      <dgm:spPr/>
    </dgm:pt>
    <dgm:pt modelId="{2D8A5B9B-2046-45FB-BA25-944BD2DD82AD}" type="pres">
      <dgm:prSet presAssocID="{776E280E-C4C3-4CE8-8D4B-C030E55C30B3}" presName="connectorText" presStyleLbl="sibTrans2D1" presStyleIdx="3" presStyleCnt="4"/>
      <dgm:spPr/>
    </dgm:pt>
    <dgm:pt modelId="{591577FD-60C4-440A-8174-51A90E2727DA}" type="pres">
      <dgm:prSet presAssocID="{256F9D27-9424-4CD4-874E-7FC057579CC6}" presName="node" presStyleLbl="node1" presStyleIdx="4" presStyleCnt="5">
        <dgm:presLayoutVars>
          <dgm:bulletEnabled val="1"/>
        </dgm:presLayoutVars>
      </dgm:prSet>
      <dgm:spPr/>
    </dgm:pt>
  </dgm:ptLst>
  <dgm:cxnLst>
    <dgm:cxn modelId="{04915621-B300-416A-861F-02AD852229AE}" type="presOf" srcId="{256F9D27-9424-4CD4-874E-7FC057579CC6}" destId="{591577FD-60C4-440A-8174-51A90E2727DA}" srcOrd="0" destOrd="0" presId="urn:microsoft.com/office/officeart/2005/8/layout/process1"/>
    <dgm:cxn modelId="{5ACE9821-3AB6-4912-96A6-3B2D7D297DBA}" type="presOf" srcId="{2287D525-C16D-452B-863C-9F638F5AA177}" destId="{83082C52-BFFC-4C9A-8B86-977A368F5AC9}" srcOrd="1" destOrd="0" presId="urn:microsoft.com/office/officeart/2005/8/layout/process1"/>
    <dgm:cxn modelId="{DCF6A23A-ABAD-450F-8EFA-F2A5A82DB1D1}" srcId="{0C21AD94-718C-42A5-B478-7FB702221EA6}" destId="{B37862B8-6C87-4BDC-8EC1-E1C3B958E722}" srcOrd="0" destOrd="0" parTransId="{49B5CB04-0BF2-4A78-927F-3355C2545C0D}" sibTransId="{2287D525-C16D-452B-863C-9F638F5AA177}"/>
    <dgm:cxn modelId="{52B5D73B-FAA4-4211-B8F1-729FEDD5B586}" srcId="{0C21AD94-718C-42A5-B478-7FB702221EA6}" destId="{05BE820C-BC7A-45AB-9FEF-CD5E16D8DBEE}" srcOrd="2" destOrd="0" parTransId="{D60177AF-20BA-4E9E-B123-D9833E391623}" sibTransId="{224DF3D3-A5DB-4D23-B6CE-A7A604307362}"/>
    <dgm:cxn modelId="{7EBE7E63-B09A-44E3-9AAA-35D83A07B8EB}" type="presOf" srcId="{224DF3D3-A5DB-4D23-B6CE-A7A604307362}" destId="{A48F4A5D-7ED4-46FB-A746-E73A3224F131}" srcOrd="0" destOrd="0" presId="urn:microsoft.com/office/officeart/2005/8/layout/process1"/>
    <dgm:cxn modelId="{ED226E49-E750-4127-AF54-300886990A00}" type="presOf" srcId="{C30D2DBA-2C68-48AA-914B-AD86C97AE5A3}" destId="{090917AD-8CDA-45DE-A57E-D3DB91AAEE4D}" srcOrd="0" destOrd="0" presId="urn:microsoft.com/office/officeart/2005/8/layout/process1"/>
    <dgm:cxn modelId="{3477416F-CB6B-495C-9F75-04B253AB2649}" type="presOf" srcId="{0C21AD94-718C-42A5-B478-7FB702221EA6}" destId="{7AA257D3-7400-48FB-B47A-1433A81B5D7D}" srcOrd="0" destOrd="0" presId="urn:microsoft.com/office/officeart/2005/8/layout/process1"/>
    <dgm:cxn modelId="{1D092154-3640-442C-97AB-64F71E52637C}" type="presOf" srcId="{2287D525-C16D-452B-863C-9F638F5AA177}" destId="{2DD92A72-43CD-4F60-974B-5D0E1F7EB909}" srcOrd="0" destOrd="0" presId="urn:microsoft.com/office/officeart/2005/8/layout/process1"/>
    <dgm:cxn modelId="{106B0F82-F74A-4B8C-85C2-D7E3BED4BF63}" type="presOf" srcId="{B37862B8-6C87-4BDC-8EC1-E1C3B958E722}" destId="{78FC6F5F-69E6-4B99-9DA4-7B3BAE0250D2}" srcOrd="0" destOrd="0" presId="urn:microsoft.com/office/officeart/2005/8/layout/process1"/>
    <dgm:cxn modelId="{2B10929B-4BE0-4D02-BCBA-699B1408FBB3}" type="presOf" srcId="{6469344E-CD92-476D-BB2C-03220BBE1669}" destId="{7C2535E1-85D8-4305-A88A-04F9D204804A}" srcOrd="0" destOrd="0" presId="urn:microsoft.com/office/officeart/2005/8/layout/process1"/>
    <dgm:cxn modelId="{01DD14A4-A81E-4B78-A05A-233F300C5A68}" type="presOf" srcId="{9FFB7E5E-A3F0-4711-9F4F-186FFF0FD928}" destId="{37FCE0A2-A386-42CF-9C13-8DA4986E8B71}" srcOrd="0" destOrd="0" presId="urn:microsoft.com/office/officeart/2005/8/layout/process1"/>
    <dgm:cxn modelId="{EDB5E1AF-ACE5-4FC4-A5F6-69CEC9A9483C}" type="presOf" srcId="{9FFB7E5E-A3F0-4711-9F4F-186FFF0FD928}" destId="{A076A90C-2EAF-4248-8046-3DC6D9F04A96}" srcOrd="1" destOrd="0" presId="urn:microsoft.com/office/officeart/2005/8/layout/process1"/>
    <dgm:cxn modelId="{ACD4B9B0-0A21-496D-B5BB-B86D9B47136D}" type="presOf" srcId="{776E280E-C4C3-4CE8-8D4B-C030E55C30B3}" destId="{2D8A5B9B-2046-45FB-BA25-944BD2DD82AD}" srcOrd="1" destOrd="0" presId="urn:microsoft.com/office/officeart/2005/8/layout/process1"/>
    <dgm:cxn modelId="{936B08C4-3ADE-48A3-A645-5C4CE8560DAE}" type="presOf" srcId="{776E280E-C4C3-4CE8-8D4B-C030E55C30B3}" destId="{71F6505A-41B3-4EA5-BCAC-F1B0630BCD92}" srcOrd="0" destOrd="0" presId="urn:microsoft.com/office/officeart/2005/8/layout/process1"/>
    <dgm:cxn modelId="{54A73CD9-4CE2-4F6B-8282-DDCAE90B7651}" srcId="{0C21AD94-718C-42A5-B478-7FB702221EA6}" destId="{C30D2DBA-2C68-48AA-914B-AD86C97AE5A3}" srcOrd="1" destOrd="0" parTransId="{68E0D237-D8D1-47A2-AD64-AF9D9B2EE771}" sibTransId="{9FFB7E5E-A3F0-4711-9F4F-186FFF0FD928}"/>
    <dgm:cxn modelId="{3A1D26E2-16AE-4030-B093-46E259C7F74C}" type="presOf" srcId="{05BE820C-BC7A-45AB-9FEF-CD5E16D8DBEE}" destId="{3BD9D5AE-EE7F-4150-BF89-3FBCF6641E35}" srcOrd="0" destOrd="0" presId="urn:microsoft.com/office/officeart/2005/8/layout/process1"/>
    <dgm:cxn modelId="{716BBEEB-681C-4356-9AC7-E1056711C529}" type="presOf" srcId="{224DF3D3-A5DB-4D23-B6CE-A7A604307362}" destId="{C353ED88-0B4A-4C73-ADA5-DB12619CD6B7}" srcOrd="1" destOrd="0" presId="urn:microsoft.com/office/officeart/2005/8/layout/process1"/>
    <dgm:cxn modelId="{954450F9-129C-46EC-8185-1A2756DC0584}" srcId="{0C21AD94-718C-42A5-B478-7FB702221EA6}" destId="{256F9D27-9424-4CD4-874E-7FC057579CC6}" srcOrd="4" destOrd="0" parTransId="{1CA5017C-ED82-41FC-BA6C-105B6D16359B}" sibTransId="{CCBEBC66-933C-43B1-B6DE-88A41297E895}"/>
    <dgm:cxn modelId="{C7A4AEFC-408C-4698-B114-EEE1BB6462B7}" srcId="{0C21AD94-718C-42A5-B478-7FB702221EA6}" destId="{6469344E-CD92-476D-BB2C-03220BBE1669}" srcOrd="3" destOrd="0" parTransId="{F0AC374D-0606-41D7-AB31-0E1117B2D0E8}" sibTransId="{776E280E-C4C3-4CE8-8D4B-C030E55C30B3}"/>
    <dgm:cxn modelId="{B9FE1283-C77F-42F1-A909-782E1E9D3FE5}" type="presParOf" srcId="{7AA257D3-7400-48FB-B47A-1433A81B5D7D}" destId="{78FC6F5F-69E6-4B99-9DA4-7B3BAE0250D2}" srcOrd="0" destOrd="0" presId="urn:microsoft.com/office/officeart/2005/8/layout/process1"/>
    <dgm:cxn modelId="{D63784C8-F028-496F-8158-0A7ECF6C0F86}" type="presParOf" srcId="{7AA257D3-7400-48FB-B47A-1433A81B5D7D}" destId="{2DD92A72-43CD-4F60-974B-5D0E1F7EB909}" srcOrd="1" destOrd="0" presId="urn:microsoft.com/office/officeart/2005/8/layout/process1"/>
    <dgm:cxn modelId="{249B4A82-DB91-48B0-A4AC-7808C18956A0}" type="presParOf" srcId="{2DD92A72-43CD-4F60-974B-5D0E1F7EB909}" destId="{83082C52-BFFC-4C9A-8B86-977A368F5AC9}" srcOrd="0" destOrd="0" presId="urn:microsoft.com/office/officeart/2005/8/layout/process1"/>
    <dgm:cxn modelId="{7DEC7086-8C6F-4168-9D5C-02395B8F84EA}" type="presParOf" srcId="{7AA257D3-7400-48FB-B47A-1433A81B5D7D}" destId="{090917AD-8CDA-45DE-A57E-D3DB91AAEE4D}" srcOrd="2" destOrd="0" presId="urn:microsoft.com/office/officeart/2005/8/layout/process1"/>
    <dgm:cxn modelId="{A061F83E-FFFD-4D58-AC75-3FCAFA250DDC}" type="presParOf" srcId="{7AA257D3-7400-48FB-B47A-1433A81B5D7D}" destId="{37FCE0A2-A386-42CF-9C13-8DA4986E8B71}" srcOrd="3" destOrd="0" presId="urn:microsoft.com/office/officeart/2005/8/layout/process1"/>
    <dgm:cxn modelId="{876CD6C1-8DAA-4666-8569-A0EABC241B13}" type="presParOf" srcId="{37FCE0A2-A386-42CF-9C13-8DA4986E8B71}" destId="{A076A90C-2EAF-4248-8046-3DC6D9F04A96}" srcOrd="0" destOrd="0" presId="urn:microsoft.com/office/officeart/2005/8/layout/process1"/>
    <dgm:cxn modelId="{42F2530F-419C-4CD4-BB86-0AEA04338C60}" type="presParOf" srcId="{7AA257D3-7400-48FB-B47A-1433A81B5D7D}" destId="{3BD9D5AE-EE7F-4150-BF89-3FBCF6641E35}" srcOrd="4" destOrd="0" presId="urn:microsoft.com/office/officeart/2005/8/layout/process1"/>
    <dgm:cxn modelId="{09D95404-49DF-4301-8E49-95BDD96FF444}" type="presParOf" srcId="{7AA257D3-7400-48FB-B47A-1433A81B5D7D}" destId="{A48F4A5D-7ED4-46FB-A746-E73A3224F131}" srcOrd="5" destOrd="0" presId="urn:microsoft.com/office/officeart/2005/8/layout/process1"/>
    <dgm:cxn modelId="{FBBDD137-AABA-4238-B809-E53A395872A0}" type="presParOf" srcId="{A48F4A5D-7ED4-46FB-A746-E73A3224F131}" destId="{C353ED88-0B4A-4C73-ADA5-DB12619CD6B7}" srcOrd="0" destOrd="0" presId="urn:microsoft.com/office/officeart/2005/8/layout/process1"/>
    <dgm:cxn modelId="{7B647DA8-0E65-4EFC-8BE6-33756855319F}" type="presParOf" srcId="{7AA257D3-7400-48FB-B47A-1433A81B5D7D}" destId="{7C2535E1-85D8-4305-A88A-04F9D204804A}" srcOrd="6" destOrd="0" presId="urn:microsoft.com/office/officeart/2005/8/layout/process1"/>
    <dgm:cxn modelId="{FAD6A15E-FA00-46C5-926C-635DD1B9E8BB}" type="presParOf" srcId="{7AA257D3-7400-48FB-B47A-1433A81B5D7D}" destId="{71F6505A-41B3-4EA5-BCAC-F1B0630BCD92}" srcOrd="7" destOrd="0" presId="urn:microsoft.com/office/officeart/2005/8/layout/process1"/>
    <dgm:cxn modelId="{C998A348-4145-4BA1-932B-4A9FC93FAA04}" type="presParOf" srcId="{71F6505A-41B3-4EA5-BCAC-F1B0630BCD92}" destId="{2D8A5B9B-2046-45FB-BA25-944BD2DD82AD}" srcOrd="0" destOrd="0" presId="urn:microsoft.com/office/officeart/2005/8/layout/process1"/>
    <dgm:cxn modelId="{5108B5A8-22B6-4521-AF2B-4EBE3C9760D4}" type="presParOf" srcId="{7AA257D3-7400-48FB-B47A-1433A81B5D7D}" destId="{591577FD-60C4-440A-8174-51A90E2727DA}"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DAAB426-939D-4F57-9897-122F83E46031}"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87DFE500-6B51-4A50-9459-676CD5374793}">
      <dgm:prSet/>
      <dgm:spPr/>
      <dgm:t>
        <a:bodyPr/>
        <a:lstStyle/>
        <a:p>
          <a:r>
            <a:rPr lang="en-ZA"/>
            <a:t>A study by Smith et al. (2019) highlights that access to digital resources in rural areas is limited, impacting students’ ability to engage with digital learning platforms (Smith et al., 2019, p. 24). </a:t>
          </a:r>
          <a:endParaRPr lang="en-US"/>
        </a:p>
      </dgm:t>
    </dgm:pt>
    <dgm:pt modelId="{C53D7EE4-2888-43ED-BAC9-F07BDFD83681}" type="parTrans" cxnId="{D4D64EC4-8A2F-49F9-9F9F-96E4CF3B4E44}">
      <dgm:prSet/>
      <dgm:spPr/>
      <dgm:t>
        <a:bodyPr/>
        <a:lstStyle/>
        <a:p>
          <a:endParaRPr lang="en-US"/>
        </a:p>
      </dgm:t>
    </dgm:pt>
    <dgm:pt modelId="{D53273A0-51D4-473E-8A3D-7319CCFFC8D2}" type="sibTrans" cxnId="{D4D64EC4-8A2F-49F9-9F9F-96E4CF3B4E44}">
      <dgm:prSet/>
      <dgm:spPr/>
      <dgm:t>
        <a:bodyPr/>
        <a:lstStyle/>
        <a:p>
          <a:endParaRPr lang="en-US"/>
        </a:p>
      </dgm:t>
    </dgm:pt>
    <dgm:pt modelId="{3C9833D8-02B4-4F4E-B391-C02B6C43B22A}">
      <dgm:prSet/>
      <dgm:spPr/>
      <dgm:t>
        <a:bodyPr/>
        <a:lstStyle/>
        <a:p>
          <a:r>
            <a:rPr lang="en-ZA"/>
            <a:t>Brown and Johnson (2020) emphasize the skills gap, pointing out that students from rural backgrounds often lack the digital literacy necessary for effective learning (Brown &amp; Johnson, 2020, p. 57).</a:t>
          </a:r>
          <a:endParaRPr lang="en-US"/>
        </a:p>
      </dgm:t>
    </dgm:pt>
    <dgm:pt modelId="{017883B4-C2F7-4AB2-A25D-110E0149018D}" type="parTrans" cxnId="{EC5A838C-9D80-4D83-86AA-D76B0F2EF23D}">
      <dgm:prSet/>
      <dgm:spPr/>
      <dgm:t>
        <a:bodyPr/>
        <a:lstStyle/>
        <a:p>
          <a:endParaRPr lang="en-US"/>
        </a:p>
      </dgm:t>
    </dgm:pt>
    <dgm:pt modelId="{FDCB2E38-75B6-4BF7-887A-7F4A395C3B9F}" type="sibTrans" cxnId="{EC5A838C-9D80-4D83-86AA-D76B0F2EF23D}">
      <dgm:prSet/>
      <dgm:spPr/>
      <dgm:t>
        <a:bodyPr/>
        <a:lstStyle/>
        <a:p>
          <a:endParaRPr lang="en-US"/>
        </a:p>
      </dgm:t>
    </dgm:pt>
    <dgm:pt modelId="{37C1117A-CE5C-43C2-BDBB-E03D6ABCCF8A}">
      <dgm:prSet/>
      <dgm:spPr/>
      <dgm:t>
        <a:bodyPr/>
        <a:lstStyle/>
        <a:p>
          <a:r>
            <a:rPr lang="en-GB"/>
            <a:t>The digital divide is clear in South African universities, where urban students often have better access to online resources and gain an academic edge over their rural peers (Pillay et al., 2018).</a:t>
          </a:r>
          <a:endParaRPr lang="en-US"/>
        </a:p>
      </dgm:t>
    </dgm:pt>
    <dgm:pt modelId="{2EEE81DF-141E-4D6A-AE87-EB53074B4E56}" type="parTrans" cxnId="{657C38C2-D1F9-41B9-9501-B37658279E26}">
      <dgm:prSet/>
      <dgm:spPr/>
      <dgm:t>
        <a:bodyPr/>
        <a:lstStyle/>
        <a:p>
          <a:endParaRPr lang="en-US"/>
        </a:p>
      </dgm:t>
    </dgm:pt>
    <dgm:pt modelId="{B27298ED-56FF-434C-B961-0A4A6703464B}" type="sibTrans" cxnId="{657C38C2-D1F9-41B9-9501-B37658279E26}">
      <dgm:prSet/>
      <dgm:spPr/>
      <dgm:t>
        <a:bodyPr/>
        <a:lstStyle/>
        <a:p>
          <a:endParaRPr lang="en-US"/>
        </a:p>
      </dgm:t>
    </dgm:pt>
    <dgm:pt modelId="{8DE36846-313D-424D-936A-092307888FEB}">
      <dgm:prSet/>
      <dgm:spPr/>
      <dgm:t>
        <a:bodyPr/>
        <a:lstStyle/>
        <a:p>
          <a:r>
            <a:rPr lang="en-GB"/>
            <a:t>The digital divide is especially impactful in fields like science, math, and engineering that rely on current research materials (Tshabalala &amp; Moeng, 2019).</a:t>
          </a:r>
          <a:endParaRPr lang="en-US"/>
        </a:p>
      </dgm:t>
    </dgm:pt>
    <dgm:pt modelId="{CDAA2B87-429A-45EC-B10A-826FD3452D96}" type="parTrans" cxnId="{0841D543-340F-4C3F-8BA1-E3E4225DCE57}">
      <dgm:prSet/>
      <dgm:spPr/>
      <dgm:t>
        <a:bodyPr/>
        <a:lstStyle/>
        <a:p>
          <a:endParaRPr lang="en-US"/>
        </a:p>
      </dgm:t>
    </dgm:pt>
    <dgm:pt modelId="{00D8008A-1EEA-4CBF-9EF6-F2E6C02E7B2C}" type="sibTrans" cxnId="{0841D543-340F-4C3F-8BA1-E3E4225DCE57}">
      <dgm:prSet/>
      <dgm:spPr/>
      <dgm:t>
        <a:bodyPr/>
        <a:lstStyle/>
        <a:p>
          <a:endParaRPr lang="en-US"/>
        </a:p>
      </dgm:t>
    </dgm:pt>
    <dgm:pt modelId="{6924D64C-B693-47F8-8A9F-6BFFB05E47A2}">
      <dgm:prSet/>
      <dgm:spPr/>
      <dgm:t>
        <a:bodyPr/>
        <a:lstStyle/>
        <a:p>
          <a:r>
            <a:rPr lang="en-ZA"/>
            <a:t>Studies by Masuku (2022) suggest that interventions aimed at improving digital infrastructure in rural areas have shown positive results, though these are still insufficient to bridge the gap. </a:t>
          </a:r>
          <a:endParaRPr lang="en-US"/>
        </a:p>
      </dgm:t>
    </dgm:pt>
    <dgm:pt modelId="{3B5FBA87-68D5-4ABE-8F85-D3E1E0BD7ADF}" type="parTrans" cxnId="{FE9E09A9-CB0F-4C6E-8050-9C2281E19DC9}">
      <dgm:prSet/>
      <dgm:spPr/>
      <dgm:t>
        <a:bodyPr/>
        <a:lstStyle/>
        <a:p>
          <a:endParaRPr lang="en-US"/>
        </a:p>
      </dgm:t>
    </dgm:pt>
    <dgm:pt modelId="{9925BEDF-8055-4EB9-A5DC-C1E5FF9E6CD5}" type="sibTrans" cxnId="{FE9E09A9-CB0F-4C6E-8050-9C2281E19DC9}">
      <dgm:prSet/>
      <dgm:spPr/>
      <dgm:t>
        <a:bodyPr/>
        <a:lstStyle/>
        <a:p>
          <a:endParaRPr lang="en-US"/>
        </a:p>
      </dgm:t>
    </dgm:pt>
    <dgm:pt modelId="{C611E1C5-3CC2-4843-84C2-72A4154D40E4}" type="pres">
      <dgm:prSet presAssocID="{ADAAB426-939D-4F57-9897-122F83E46031}" presName="root" presStyleCnt="0">
        <dgm:presLayoutVars>
          <dgm:dir/>
          <dgm:resizeHandles val="exact"/>
        </dgm:presLayoutVars>
      </dgm:prSet>
      <dgm:spPr/>
    </dgm:pt>
    <dgm:pt modelId="{1B48E0C6-73EB-4CE4-B872-8C6CC0AA78E2}" type="pres">
      <dgm:prSet presAssocID="{ADAAB426-939D-4F57-9897-122F83E46031}" presName="container" presStyleCnt="0">
        <dgm:presLayoutVars>
          <dgm:dir/>
          <dgm:resizeHandles val="exact"/>
        </dgm:presLayoutVars>
      </dgm:prSet>
      <dgm:spPr/>
    </dgm:pt>
    <dgm:pt modelId="{F679CC8D-4093-4132-8EF7-56F24003875F}" type="pres">
      <dgm:prSet presAssocID="{87DFE500-6B51-4A50-9459-676CD5374793}" presName="compNode" presStyleCnt="0"/>
      <dgm:spPr/>
    </dgm:pt>
    <dgm:pt modelId="{527B5DC2-809C-49C6-AA97-28E720ACC1D9}" type="pres">
      <dgm:prSet presAssocID="{87DFE500-6B51-4A50-9459-676CD5374793}" presName="iconBgRect" presStyleLbl="bgShp" presStyleIdx="0" presStyleCnt="5"/>
      <dgm:spPr/>
    </dgm:pt>
    <dgm:pt modelId="{56136C15-A848-4C7E-AE6D-E8D908A3E31F}" type="pres">
      <dgm:prSet presAssocID="{87DFE500-6B51-4A50-9459-676CD5374793}"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choolhouse"/>
        </a:ext>
      </dgm:extLst>
    </dgm:pt>
    <dgm:pt modelId="{B1A3AB1E-64DE-4862-AFEC-E15A73B614B1}" type="pres">
      <dgm:prSet presAssocID="{87DFE500-6B51-4A50-9459-676CD5374793}" presName="spaceRect" presStyleCnt="0"/>
      <dgm:spPr/>
    </dgm:pt>
    <dgm:pt modelId="{92A313DB-7A70-4B53-BCDA-9001BF6D835D}" type="pres">
      <dgm:prSet presAssocID="{87DFE500-6B51-4A50-9459-676CD5374793}" presName="textRect" presStyleLbl="revTx" presStyleIdx="0" presStyleCnt="5">
        <dgm:presLayoutVars>
          <dgm:chMax val="1"/>
          <dgm:chPref val="1"/>
        </dgm:presLayoutVars>
      </dgm:prSet>
      <dgm:spPr/>
    </dgm:pt>
    <dgm:pt modelId="{7A74678A-D750-4AA2-A0C4-6C09B6C23660}" type="pres">
      <dgm:prSet presAssocID="{D53273A0-51D4-473E-8A3D-7319CCFFC8D2}" presName="sibTrans" presStyleLbl="sibTrans2D1" presStyleIdx="0" presStyleCnt="0"/>
      <dgm:spPr/>
    </dgm:pt>
    <dgm:pt modelId="{89B3682F-E5A9-4314-8834-CB8C7168DB61}" type="pres">
      <dgm:prSet presAssocID="{3C9833D8-02B4-4F4E-B391-C02B6C43B22A}" presName="compNode" presStyleCnt="0"/>
      <dgm:spPr/>
    </dgm:pt>
    <dgm:pt modelId="{BAC064E4-6FC7-4CC8-8604-35EC24F18A38}" type="pres">
      <dgm:prSet presAssocID="{3C9833D8-02B4-4F4E-B391-C02B6C43B22A}" presName="iconBgRect" presStyleLbl="bgShp" presStyleIdx="1" presStyleCnt="5"/>
      <dgm:spPr/>
    </dgm:pt>
    <dgm:pt modelId="{A6DEB247-158C-4DB1-8E89-DC39E463CC8F}" type="pres">
      <dgm:prSet presAssocID="{3C9833D8-02B4-4F4E-B391-C02B6C43B22A}"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FA7736F3-8DD7-42D6-BDAB-91575CEE6CF2}" type="pres">
      <dgm:prSet presAssocID="{3C9833D8-02B4-4F4E-B391-C02B6C43B22A}" presName="spaceRect" presStyleCnt="0"/>
      <dgm:spPr/>
    </dgm:pt>
    <dgm:pt modelId="{7A644EF4-02F4-4545-AF8D-DD096951149C}" type="pres">
      <dgm:prSet presAssocID="{3C9833D8-02B4-4F4E-B391-C02B6C43B22A}" presName="textRect" presStyleLbl="revTx" presStyleIdx="1" presStyleCnt="5">
        <dgm:presLayoutVars>
          <dgm:chMax val="1"/>
          <dgm:chPref val="1"/>
        </dgm:presLayoutVars>
      </dgm:prSet>
      <dgm:spPr/>
    </dgm:pt>
    <dgm:pt modelId="{5D8E677E-5C07-4B6E-A28B-C76602896FBB}" type="pres">
      <dgm:prSet presAssocID="{FDCB2E38-75B6-4BF7-887A-7F4A395C3B9F}" presName="sibTrans" presStyleLbl="sibTrans2D1" presStyleIdx="0" presStyleCnt="0"/>
      <dgm:spPr/>
    </dgm:pt>
    <dgm:pt modelId="{61E84190-AD88-4C59-8F0B-FEC449A3D3D0}" type="pres">
      <dgm:prSet presAssocID="{37C1117A-CE5C-43C2-BDBB-E03D6ABCCF8A}" presName="compNode" presStyleCnt="0"/>
      <dgm:spPr/>
    </dgm:pt>
    <dgm:pt modelId="{22FD023D-90EA-4264-8E14-093BA445E4F1}" type="pres">
      <dgm:prSet presAssocID="{37C1117A-CE5C-43C2-BDBB-E03D6ABCCF8A}" presName="iconBgRect" presStyleLbl="bgShp" presStyleIdx="2" presStyleCnt="5"/>
      <dgm:spPr/>
    </dgm:pt>
    <dgm:pt modelId="{5A3D842F-AE04-4511-AE78-08E839B55403}" type="pres">
      <dgm:prSet presAssocID="{37C1117A-CE5C-43C2-BDBB-E03D6ABCCF8A}"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 Network"/>
        </a:ext>
      </dgm:extLst>
    </dgm:pt>
    <dgm:pt modelId="{C12A6653-BC06-41C3-8ACF-ED6049157249}" type="pres">
      <dgm:prSet presAssocID="{37C1117A-CE5C-43C2-BDBB-E03D6ABCCF8A}" presName="spaceRect" presStyleCnt="0"/>
      <dgm:spPr/>
    </dgm:pt>
    <dgm:pt modelId="{56A02055-C5FE-4FA0-A1B2-966D0F1961C1}" type="pres">
      <dgm:prSet presAssocID="{37C1117A-CE5C-43C2-BDBB-E03D6ABCCF8A}" presName="textRect" presStyleLbl="revTx" presStyleIdx="2" presStyleCnt="5">
        <dgm:presLayoutVars>
          <dgm:chMax val="1"/>
          <dgm:chPref val="1"/>
        </dgm:presLayoutVars>
      </dgm:prSet>
      <dgm:spPr/>
    </dgm:pt>
    <dgm:pt modelId="{B64A9AE5-5E01-4711-9766-AFB54641329D}" type="pres">
      <dgm:prSet presAssocID="{B27298ED-56FF-434C-B961-0A4A6703464B}" presName="sibTrans" presStyleLbl="sibTrans2D1" presStyleIdx="0" presStyleCnt="0"/>
      <dgm:spPr/>
    </dgm:pt>
    <dgm:pt modelId="{775E7F9A-B180-4655-905A-50045015C0C2}" type="pres">
      <dgm:prSet presAssocID="{8DE36846-313D-424D-936A-092307888FEB}" presName="compNode" presStyleCnt="0"/>
      <dgm:spPr/>
    </dgm:pt>
    <dgm:pt modelId="{EE7AAB01-B44B-418B-9A8E-382149ADB0F6}" type="pres">
      <dgm:prSet presAssocID="{8DE36846-313D-424D-936A-092307888FEB}" presName="iconBgRect" presStyleLbl="bgShp" presStyleIdx="3" presStyleCnt="5"/>
      <dgm:spPr/>
    </dgm:pt>
    <dgm:pt modelId="{6115D83F-FBC4-4273-8D1A-EEE2887E123B}" type="pres">
      <dgm:prSet presAssocID="{8DE36846-313D-424D-936A-092307888FEB}"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cientist"/>
        </a:ext>
      </dgm:extLst>
    </dgm:pt>
    <dgm:pt modelId="{0E8FF52A-88C3-43D1-A75C-E71A19EDEB47}" type="pres">
      <dgm:prSet presAssocID="{8DE36846-313D-424D-936A-092307888FEB}" presName="spaceRect" presStyleCnt="0"/>
      <dgm:spPr/>
    </dgm:pt>
    <dgm:pt modelId="{8B1F5C80-221B-42AE-A433-0308F7B45B3C}" type="pres">
      <dgm:prSet presAssocID="{8DE36846-313D-424D-936A-092307888FEB}" presName="textRect" presStyleLbl="revTx" presStyleIdx="3" presStyleCnt="5">
        <dgm:presLayoutVars>
          <dgm:chMax val="1"/>
          <dgm:chPref val="1"/>
        </dgm:presLayoutVars>
      </dgm:prSet>
      <dgm:spPr/>
    </dgm:pt>
    <dgm:pt modelId="{CF26BA8B-1862-4712-A4E7-EEDA0EEADB18}" type="pres">
      <dgm:prSet presAssocID="{00D8008A-1EEA-4CBF-9EF6-F2E6C02E7B2C}" presName="sibTrans" presStyleLbl="sibTrans2D1" presStyleIdx="0" presStyleCnt="0"/>
      <dgm:spPr/>
    </dgm:pt>
    <dgm:pt modelId="{C4AA1288-58B3-415E-BD95-BF5E7B5D15D6}" type="pres">
      <dgm:prSet presAssocID="{6924D64C-B693-47F8-8A9F-6BFFB05E47A2}" presName="compNode" presStyleCnt="0"/>
      <dgm:spPr/>
    </dgm:pt>
    <dgm:pt modelId="{4739546F-B113-47BB-A79B-9D09205C4086}" type="pres">
      <dgm:prSet presAssocID="{6924D64C-B693-47F8-8A9F-6BFFB05E47A2}" presName="iconBgRect" presStyleLbl="bgShp" presStyleIdx="4" presStyleCnt="5"/>
      <dgm:spPr/>
    </dgm:pt>
    <dgm:pt modelId="{0E426C84-DA9F-440D-9514-0662E6F664E0}" type="pres">
      <dgm:prSet presAssocID="{6924D64C-B693-47F8-8A9F-6BFFB05E47A2}"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Farm scene"/>
        </a:ext>
      </dgm:extLst>
    </dgm:pt>
    <dgm:pt modelId="{40B9AE26-57E2-423E-AD4E-7B557206AD6C}" type="pres">
      <dgm:prSet presAssocID="{6924D64C-B693-47F8-8A9F-6BFFB05E47A2}" presName="spaceRect" presStyleCnt="0"/>
      <dgm:spPr/>
    </dgm:pt>
    <dgm:pt modelId="{12881E68-4DDA-42D9-AB80-A7C2297AC3E2}" type="pres">
      <dgm:prSet presAssocID="{6924D64C-B693-47F8-8A9F-6BFFB05E47A2}" presName="textRect" presStyleLbl="revTx" presStyleIdx="4" presStyleCnt="5">
        <dgm:presLayoutVars>
          <dgm:chMax val="1"/>
          <dgm:chPref val="1"/>
        </dgm:presLayoutVars>
      </dgm:prSet>
      <dgm:spPr/>
    </dgm:pt>
  </dgm:ptLst>
  <dgm:cxnLst>
    <dgm:cxn modelId="{10B1C108-6218-4FE3-8CAA-4D98EADBFE93}" type="presOf" srcId="{87DFE500-6B51-4A50-9459-676CD5374793}" destId="{92A313DB-7A70-4B53-BCDA-9001BF6D835D}" srcOrd="0" destOrd="0" presId="urn:microsoft.com/office/officeart/2018/2/layout/IconCircleList"/>
    <dgm:cxn modelId="{634D6E13-07D6-4E92-86C2-A9C1EE028245}" type="presOf" srcId="{FDCB2E38-75B6-4BF7-887A-7F4A395C3B9F}" destId="{5D8E677E-5C07-4B6E-A28B-C76602896FBB}" srcOrd="0" destOrd="0" presId="urn:microsoft.com/office/officeart/2018/2/layout/IconCircleList"/>
    <dgm:cxn modelId="{9E51ED39-3F67-434F-812A-DDE4E29D1FCD}" type="presOf" srcId="{6924D64C-B693-47F8-8A9F-6BFFB05E47A2}" destId="{12881E68-4DDA-42D9-AB80-A7C2297AC3E2}" srcOrd="0" destOrd="0" presId="urn:microsoft.com/office/officeart/2018/2/layout/IconCircleList"/>
    <dgm:cxn modelId="{0841D543-340F-4C3F-8BA1-E3E4225DCE57}" srcId="{ADAAB426-939D-4F57-9897-122F83E46031}" destId="{8DE36846-313D-424D-936A-092307888FEB}" srcOrd="3" destOrd="0" parTransId="{CDAA2B87-429A-45EC-B10A-826FD3452D96}" sibTransId="{00D8008A-1EEA-4CBF-9EF6-F2E6C02E7B2C}"/>
    <dgm:cxn modelId="{62036364-A638-4ECF-99C4-70B2D2910B0D}" type="presOf" srcId="{3C9833D8-02B4-4F4E-B391-C02B6C43B22A}" destId="{7A644EF4-02F4-4545-AF8D-DD096951149C}" srcOrd="0" destOrd="0" presId="urn:microsoft.com/office/officeart/2018/2/layout/IconCircleList"/>
    <dgm:cxn modelId="{D8814057-4E9F-4363-AE6D-9EEED4AB8CCF}" type="presOf" srcId="{8DE36846-313D-424D-936A-092307888FEB}" destId="{8B1F5C80-221B-42AE-A433-0308F7B45B3C}" srcOrd="0" destOrd="0" presId="urn:microsoft.com/office/officeart/2018/2/layout/IconCircleList"/>
    <dgm:cxn modelId="{4EC42183-9FD3-44FD-99B8-A936EACF0D64}" type="presOf" srcId="{00D8008A-1EEA-4CBF-9EF6-F2E6C02E7B2C}" destId="{CF26BA8B-1862-4712-A4E7-EEDA0EEADB18}" srcOrd="0" destOrd="0" presId="urn:microsoft.com/office/officeart/2018/2/layout/IconCircleList"/>
    <dgm:cxn modelId="{16644988-705F-45C3-ABBF-6CE09D4A89A7}" type="presOf" srcId="{D53273A0-51D4-473E-8A3D-7319CCFFC8D2}" destId="{7A74678A-D750-4AA2-A0C4-6C09B6C23660}" srcOrd="0" destOrd="0" presId="urn:microsoft.com/office/officeart/2018/2/layout/IconCircleList"/>
    <dgm:cxn modelId="{EC5A838C-9D80-4D83-86AA-D76B0F2EF23D}" srcId="{ADAAB426-939D-4F57-9897-122F83E46031}" destId="{3C9833D8-02B4-4F4E-B391-C02B6C43B22A}" srcOrd="1" destOrd="0" parTransId="{017883B4-C2F7-4AB2-A25D-110E0149018D}" sibTransId="{FDCB2E38-75B6-4BF7-887A-7F4A395C3B9F}"/>
    <dgm:cxn modelId="{FBC9858D-AA46-432E-BEA6-00264C50FA7F}" type="presOf" srcId="{ADAAB426-939D-4F57-9897-122F83E46031}" destId="{C611E1C5-3CC2-4843-84C2-72A4154D40E4}" srcOrd="0" destOrd="0" presId="urn:microsoft.com/office/officeart/2018/2/layout/IconCircleList"/>
    <dgm:cxn modelId="{FE9E09A9-CB0F-4C6E-8050-9C2281E19DC9}" srcId="{ADAAB426-939D-4F57-9897-122F83E46031}" destId="{6924D64C-B693-47F8-8A9F-6BFFB05E47A2}" srcOrd="4" destOrd="0" parTransId="{3B5FBA87-68D5-4ABE-8F85-D3E1E0BD7ADF}" sibTransId="{9925BEDF-8055-4EB9-A5DC-C1E5FF9E6CD5}"/>
    <dgm:cxn modelId="{53B08DB2-AE31-4B9A-9DB0-2BBC953027B3}" type="presOf" srcId="{B27298ED-56FF-434C-B961-0A4A6703464B}" destId="{B64A9AE5-5E01-4711-9766-AFB54641329D}" srcOrd="0" destOrd="0" presId="urn:microsoft.com/office/officeart/2018/2/layout/IconCircleList"/>
    <dgm:cxn modelId="{657C38C2-D1F9-41B9-9501-B37658279E26}" srcId="{ADAAB426-939D-4F57-9897-122F83E46031}" destId="{37C1117A-CE5C-43C2-BDBB-E03D6ABCCF8A}" srcOrd="2" destOrd="0" parTransId="{2EEE81DF-141E-4D6A-AE87-EB53074B4E56}" sibTransId="{B27298ED-56FF-434C-B961-0A4A6703464B}"/>
    <dgm:cxn modelId="{D4D64EC4-8A2F-49F9-9F9F-96E4CF3B4E44}" srcId="{ADAAB426-939D-4F57-9897-122F83E46031}" destId="{87DFE500-6B51-4A50-9459-676CD5374793}" srcOrd="0" destOrd="0" parTransId="{C53D7EE4-2888-43ED-BAC9-F07BDFD83681}" sibTransId="{D53273A0-51D4-473E-8A3D-7319CCFFC8D2}"/>
    <dgm:cxn modelId="{534C66C9-3F9D-459D-BBA7-9A5C4DC8CF6A}" type="presOf" srcId="{37C1117A-CE5C-43C2-BDBB-E03D6ABCCF8A}" destId="{56A02055-C5FE-4FA0-A1B2-966D0F1961C1}" srcOrd="0" destOrd="0" presId="urn:microsoft.com/office/officeart/2018/2/layout/IconCircleList"/>
    <dgm:cxn modelId="{37E442EF-D9E1-4F9F-BCC5-6B729862E3E9}" type="presParOf" srcId="{C611E1C5-3CC2-4843-84C2-72A4154D40E4}" destId="{1B48E0C6-73EB-4CE4-B872-8C6CC0AA78E2}" srcOrd="0" destOrd="0" presId="urn:microsoft.com/office/officeart/2018/2/layout/IconCircleList"/>
    <dgm:cxn modelId="{4CC21FEA-10D2-4C09-B6E2-FAEFECB0DD16}" type="presParOf" srcId="{1B48E0C6-73EB-4CE4-B872-8C6CC0AA78E2}" destId="{F679CC8D-4093-4132-8EF7-56F24003875F}" srcOrd="0" destOrd="0" presId="urn:microsoft.com/office/officeart/2018/2/layout/IconCircleList"/>
    <dgm:cxn modelId="{BE626F5A-6778-417E-82D5-9C4FE1863E07}" type="presParOf" srcId="{F679CC8D-4093-4132-8EF7-56F24003875F}" destId="{527B5DC2-809C-49C6-AA97-28E720ACC1D9}" srcOrd="0" destOrd="0" presId="urn:microsoft.com/office/officeart/2018/2/layout/IconCircleList"/>
    <dgm:cxn modelId="{E21B322C-F93C-4B68-BBCF-0F61E031D8EB}" type="presParOf" srcId="{F679CC8D-4093-4132-8EF7-56F24003875F}" destId="{56136C15-A848-4C7E-AE6D-E8D908A3E31F}" srcOrd="1" destOrd="0" presId="urn:microsoft.com/office/officeart/2018/2/layout/IconCircleList"/>
    <dgm:cxn modelId="{DF12A825-163B-4CE7-AD02-0AF2FE3BB586}" type="presParOf" srcId="{F679CC8D-4093-4132-8EF7-56F24003875F}" destId="{B1A3AB1E-64DE-4862-AFEC-E15A73B614B1}" srcOrd="2" destOrd="0" presId="urn:microsoft.com/office/officeart/2018/2/layout/IconCircleList"/>
    <dgm:cxn modelId="{E2A2A6BA-5CF9-448E-B986-96B1F750432E}" type="presParOf" srcId="{F679CC8D-4093-4132-8EF7-56F24003875F}" destId="{92A313DB-7A70-4B53-BCDA-9001BF6D835D}" srcOrd="3" destOrd="0" presId="urn:microsoft.com/office/officeart/2018/2/layout/IconCircleList"/>
    <dgm:cxn modelId="{80A6B6BD-6713-44FD-9AA2-20CE555735AA}" type="presParOf" srcId="{1B48E0C6-73EB-4CE4-B872-8C6CC0AA78E2}" destId="{7A74678A-D750-4AA2-A0C4-6C09B6C23660}" srcOrd="1" destOrd="0" presId="urn:microsoft.com/office/officeart/2018/2/layout/IconCircleList"/>
    <dgm:cxn modelId="{D14B8AE4-DE10-4B75-8D53-DCF0284CC269}" type="presParOf" srcId="{1B48E0C6-73EB-4CE4-B872-8C6CC0AA78E2}" destId="{89B3682F-E5A9-4314-8834-CB8C7168DB61}" srcOrd="2" destOrd="0" presId="urn:microsoft.com/office/officeart/2018/2/layout/IconCircleList"/>
    <dgm:cxn modelId="{B7CF535A-BDEC-4D7B-8C4F-B4FD23729E4B}" type="presParOf" srcId="{89B3682F-E5A9-4314-8834-CB8C7168DB61}" destId="{BAC064E4-6FC7-4CC8-8604-35EC24F18A38}" srcOrd="0" destOrd="0" presId="urn:microsoft.com/office/officeart/2018/2/layout/IconCircleList"/>
    <dgm:cxn modelId="{190DC9D1-125D-426B-8643-CD23B5962ACF}" type="presParOf" srcId="{89B3682F-E5A9-4314-8834-CB8C7168DB61}" destId="{A6DEB247-158C-4DB1-8E89-DC39E463CC8F}" srcOrd="1" destOrd="0" presId="urn:microsoft.com/office/officeart/2018/2/layout/IconCircleList"/>
    <dgm:cxn modelId="{D0DB4C5A-7E08-49AA-AC21-200E1E1DBF66}" type="presParOf" srcId="{89B3682F-E5A9-4314-8834-CB8C7168DB61}" destId="{FA7736F3-8DD7-42D6-BDAB-91575CEE6CF2}" srcOrd="2" destOrd="0" presId="urn:microsoft.com/office/officeart/2018/2/layout/IconCircleList"/>
    <dgm:cxn modelId="{1DB7F0C6-2541-489F-A5D6-F7BCCB336850}" type="presParOf" srcId="{89B3682F-E5A9-4314-8834-CB8C7168DB61}" destId="{7A644EF4-02F4-4545-AF8D-DD096951149C}" srcOrd="3" destOrd="0" presId="urn:microsoft.com/office/officeart/2018/2/layout/IconCircleList"/>
    <dgm:cxn modelId="{E4E90876-F4E4-435E-BCFB-47BAC6B20F53}" type="presParOf" srcId="{1B48E0C6-73EB-4CE4-B872-8C6CC0AA78E2}" destId="{5D8E677E-5C07-4B6E-A28B-C76602896FBB}" srcOrd="3" destOrd="0" presId="urn:microsoft.com/office/officeart/2018/2/layout/IconCircleList"/>
    <dgm:cxn modelId="{FF339475-CE23-4F37-884A-0DAA34B16185}" type="presParOf" srcId="{1B48E0C6-73EB-4CE4-B872-8C6CC0AA78E2}" destId="{61E84190-AD88-4C59-8F0B-FEC449A3D3D0}" srcOrd="4" destOrd="0" presId="urn:microsoft.com/office/officeart/2018/2/layout/IconCircleList"/>
    <dgm:cxn modelId="{1DCD2EF5-4DBA-4669-BDD8-97A20C642223}" type="presParOf" srcId="{61E84190-AD88-4C59-8F0B-FEC449A3D3D0}" destId="{22FD023D-90EA-4264-8E14-093BA445E4F1}" srcOrd="0" destOrd="0" presId="urn:microsoft.com/office/officeart/2018/2/layout/IconCircleList"/>
    <dgm:cxn modelId="{894BAF6F-5828-4375-851A-5BE93FD433BF}" type="presParOf" srcId="{61E84190-AD88-4C59-8F0B-FEC449A3D3D0}" destId="{5A3D842F-AE04-4511-AE78-08E839B55403}" srcOrd="1" destOrd="0" presId="urn:microsoft.com/office/officeart/2018/2/layout/IconCircleList"/>
    <dgm:cxn modelId="{F6ED6728-49CE-4B32-AE66-EFDC62A9364A}" type="presParOf" srcId="{61E84190-AD88-4C59-8F0B-FEC449A3D3D0}" destId="{C12A6653-BC06-41C3-8ACF-ED6049157249}" srcOrd="2" destOrd="0" presId="urn:microsoft.com/office/officeart/2018/2/layout/IconCircleList"/>
    <dgm:cxn modelId="{82D4ABE1-1975-4ED7-BC5A-0E2DD3DCD1C3}" type="presParOf" srcId="{61E84190-AD88-4C59-8F0B-FEC449A3D3D0}" destId="{56A02055-C5FE-4FA0-A1B2-966D0F1961C1}" srcOrd="3" destOrd="0" presId="urn:microsoft.com/office/officeart/2018/2/layout/IconCircleList"/>
    <dgm:cxn modelId="{0AEF9D46-B2EC-42D1-A93F-FBAC0090A86C}" type="presParOf" srcId="{1B48E0C6-73EB-4CE4-B872-8C6CC0AA78E2}" destId="{B64A9AE5-5E01-4711-9766-AFB54641329D}" srcOrd="5" destOrd="0" presId="urn:microsoft.com/office/officeart/2018/2/layout/IconCircleList"/>
    <dgm:cxn modelId="{8374B4F3-1CD0-46F9-9A8D-416CE74573A7}" type="presParOf" srcId="{1B48E0C6-73EB-4CE4-B872-8C6CC0AA78E2}" destId="{775E7F9A-B180-4655-905A-50045015C0C2}" srcOrd="6" destOrd="0" presId="urn:microsoft.com/office/officeart/2018/2/layout/IconCircleList"/>
    <dgm:cxn modelId="{79726658-9E50-4D2E-B8EA-7A31EAD82BF4}" type="presParOf" srcId="{775E7F9A-B180-4655-905A-50045015C0C2}" destId="{EE7AAB01-B44B-418B-9A8E-382149ADB0F6}" srcOrd="0" destOrd="0" presId="urn:microsoft.com/office/officeart/2018/2/layout/IconCircleList"/>
    <dgm:cxn modelId="{40B8C511-C9A8-4736-A09B-ECECA33ECA9E}" type="presParOf" srcId="{775E7F9A-B180-4655-905A-50045015C0C2}" destId="{6115D83F-FBC4-4273-8D1A-EEE2887E123B}" srcOrd="1" destOrd="0" presId="urn:microsoft.com/office/officeart/2018/2/layout/IconCircleList"/>
    <dgm:cxn modelId="{88D93AEC-B08E-4FCE-9DA4-1C69EA7C534F}" type="presParOf" srcId="{775E7F9A-B180-4655-905A-50045015C0C2}" destId="{0E8FF52A-88C3-43D1-A75C-E71A19EDEB47}" srcOrd="2" destOrd="0" presId="urn:microsoft.com/office/officeart/2018/2/layout/IconCircleList"/>
    <dgm:cxn modelId="{A41CBF53-AF3E-453F-B06A-669C5F30BDAA}" type="presParOf" srcId="{775E7F9A-B180-4655-905A-50045015C0C2}" destId="{8B1F5C80-221B-42AE-A433-0308F7B45B3C}" srcOrd="3" destOrd="0" presId="urn:microsoft.com/office/officeart/2018/2/layout/IconCircleList"/>
    <dgm:cxn modelId="{14265CEC-3C69-467D-BBBA-82861D30B9F6}" type="presParOf" srcId="{1B48E0C6-73EB-4CE4-B872-8C6CC0AA78E2}" destId="{CF26BA8B-1862-4712-A4E7-EEDA0EEADB18}" srcOrd="7" destOrd="0" presId="urn:microsoft.com/office/officeart/2018/2/layout/IconCircleList"/>
    <dgm:cxn modelId="{AC905B6F-BE2A-4472-B3E8-6D7B4A20F6EC}" type="presParOf" srcId="{1B48E0C6-73EB-4CE4-B872-8C6CC0AA78E2}" destId="{C4AA1288-58B3-415E-BD95-BF5E7B5D15D6}" srcOrd="8" destOrd="0" presId="urn:microsoft.com/office/officeart/2018/2/layout/IconCircleList"/>
    <dgm:cxn modelId="{A6D3D5AF-98DF-4D13-98B3-99835E836224}" type="presParOf" srcId="{C4AA1288-58B3-415E-BD95-BF5E7B5D15D6}" destId="{4739546F-B113-47BB-A79B-9D09205C4086}" srcOrd="0" destOrd="0" presId="urn:microsoft.com/office/officeart/2018/2/layout/IconCircleList"/>
    <dgm:cxn modelId="{118485EB-BCA8-4974-A6C0-2BE38B2AE640}" type="presParOf" srcId="{C4AA1288-58B3-415E-BD95-BF5E7B5D15D6}" destId="{0E426C84-DA9F-440D-9514-0662E6F664E0}" srcOrd="1" destOrd="0" presId="urn:microsoft.com/office/officeart/2018/2/layout/IconCircleList"/>
    <dgm:cxn modelId="{6BFBE55A-31C7-46F5-8DA3-005874CDCC08}" type="presParOf" srcId="{C4AA1288-58B3-415E-BD95-BF5E7B5D15D6}" destId="{40B9AE26-57E2-423E-AD4E-7B557206AD6C}" srcOrd="2" destOrd="0" presId="urn:microsoft.com/office/officeart/2018/2/layout/IconCircleList"/>
    <dgm:cxn modelId="{9C002207-056C-4589-BB6E-9F8E2D199479}" type="presParOf" srcId="{C4AA1288-58B3-415E-BD95-BF5E7B5D15D6}" destId="{12881E68-4DDA-42D9-AB80-A7C2297AC3E2}"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0BE4427-2609-4299-B957-5D0012051445}" type="doc">
      <dgm:prSet loTypeId="urn:microsoft.com/office/officeart/2005/8/layout/vProcess5" loCatId="process" qsTypeId="urn:microsoft.com/office/officeart/2005/8/quickstyle/simple1" qsCatId="simple" csTypeId="urn:microsoft.com/office/officeart/2005/8/colors/colorful2" csCatId="colorful"/>
      <dgm:spPr/>
      <dgm:t>
        <a:bodyPr/>
        <a:lstStyle/>
        <a:p>
          <a:endParaRPr lang="en-US"/>
        </a:p>
      </dgm:t>
    </dgm:pt>
    <dgm:pt modelId="{D2A7E419-D45C-4389-A278-6E94633709DE}">
      <dgm:prSet/>
      <dgm:spPr/>
      <dgm:t>
        <a:bodyPr/>
        <a:lstStyle/>
        <a:p>
          <a:r>
            <a:rPr lang="en-ZA"/>
            <a:t>Some universities have rolled out digital inclusion projects, such as providing students with laptops or creating more widespread internet access points.</a:t>
          </a:r>
          <a:endParaRPr lang="en-US"/>
        </a:p>
      </dgm:t>
    </dgm:pt>
    <dgm:pt modelId="{EE8E51E3-F32E-4B5E-A0E1-D0B9E5CCB115}" type="parTrans" cxnId="{73BCC7F0-D8AC-4CD7-9945-019073CF6CDA}">
      <dgm:prSet/>
      <dgm:spPr/>
      <dgm:t>
        <a:bodyPr/>
        <a:lstStyle/>
        <a:p>
          <a:endParaRPr lang="en-US"/>
        </a:p>
      </dgm:t>
    </dgm:pt>
    <dgm:pt modelId="{36A632E4-74B3-461E-9AB2-312525633744}" type="sibTrans" cxnId="{73BCC7F0-D8AC-4CD7-9945-019073CF6CDA}">
      <dgm:prSet/>
      <dgm:spPr/>
      <dgm:t>
        <a:bodyPr/>
        <a:lstStyle/>
        <a:p>
          <a:endParaRPr lang="en-US"/>
        </a:p>
      </dgm:t>
    </dgm:pt>
    <dgm:pt modelId="{41C3CF94-3B24-47C8-B42F-C1AE6A9B9A1B}">
      <dgm:prSet/>
      <dgm:spPr/>
      <dgm:t>
        <a:bodyPr/>
        <a:lstStyle/>
        <a:p>
          <a:r>
            <a:rPr lang="en-ZA"/>
            <a:t>But the </a:t>
          </a:r>
          <a:r>
            <a:rPr lang="en-GB"/>
            <a:t>challenges remain regarding sustained funding and the ongoing digital training of students and staff (Ngubane, 2021).</a:t>
          </a:r>
          <a:endParaRPr lang="en-US"/>
        </a:p>
      </dgm:t>
    </dgm:pt>
    <dgm:pt modelId="{96E4DE22-9F33-44AE-95C0-FB418A096937}" type="parTrans" cxnId="{065CE1EB-CE97-4359-8545-DAC859AE10FE}">
      <dgm:prSet/>
      <dgm:spPr/>
      <dgm:t>
        <a:bodyPr/>
        <a:lstStyle/>
        <a:p>
          <a:endParaRPr lang="en-US"/>
        </a:p>
      </dgm:t>
    </dgm:pt>
    <dgm:pt modelId="{07DD5138-3373-4B2D-9028-1E0EF9A1DA79}" type="sibTrans" cxnId="{065CE1EB-CE97-4359-8545-DAC859AE10FE}">
      <dgm:prSet/>
      <dgm:spPr/>
      <dgm:t>
        <a:bodyPr/>
        <a:lstStyle/>
        <a:p>
          <a:endParaRPr lang="en-US"/>
        </a:p>
      </dgm:t>
    </dgm:pt>
    <dgm:pt modelId="{EEC3B541-7B43-4CFB-9390-DA87A79D88A6}">
      <dgm:prSet/>
      <dgm:spPr/>
      <dgm:t>
        <a:bodyPr/>
        <a:lstStyle/>
        <a:p>
          <a:r>
            <a:rPr lang="en-ZA"/>
            <a:t>As a results, hinder students' ability to develop essential 21st-century skills, thereby affecting their academic success (</a:t>
          </a:r>
          <a:r>
            <a:rPr lang="en-ZA" b="0" i="0" baseline="0"/>
            <a:t>Chibuwe &amp; Munoriyarwa</a:t>
          </a:r>
          <a:r>
            <a:rPr lang="en-ZA"/>
            <a:t>, </a:t>
          </a:r>
          <a:r>
            <a:rPr lang="en-ZA" b="0" i="0" baseline="0"/>
            <a:t>2025).</a:t>
          </a:r>
          <a:endParaRPr lang="en-US"/>
        </a:p>
      </dgm:t>
    </dgm:pt>
    <dgm:pt modelId="{AA882160-9208-414B-8867-858BB91FD9F4}" type="parTrans" cxnId="{303EECEC-9840-44EE-AF4A-F5803209254C}">
      <dgm:prSet/>
      <dgm:spPr/>
      <dgm:t>
        <a:bodyPr/>
        <a:lstStyle/>
        <a:p>
          <a:endParaRPr lang="en-US"/>
        </a:p>
      </dgm:t>
    </dgm:pt>
    <dgm:pt modelId="{C5AD6692-F39F-499A-875A-AC79C6A03E45}" type="sibTrans" cxnId="{303EECEC-9840-44EE-AF4A-F5803209254C}">
      <dgm:prSet/>
      <dgm:spPr/>
      <dgm:t>
        <a:bodyPr/>
        <a:lstStyle/>
        <a:p>
          <a:endParaRPr lang="en-US"/>
        </a:p>
      </dgm:t>
    </dgm:pt>
    <dgm:pt modelId="{7355E1B3-64AC-4C32-9DE6-613940CCA27A}">
      <dgm:prSet/>
      <dgm:spPr/>
      <dgm:t>
        <a:bodyPr/>
        <a:lstStyle/>
        <a:p>
          <a:r>
            <a:rPr lang="en-ZA"/>
            <a:t>Luthuli &amp; Ntuli (2021) emphasize the importance of targeted digital literacy programs at rural universities to equip students with the skills needed to succeed in an increasingly digital academic environment.</a:t>
          </a:r>
          <a:endParaRPr lang="en-US"/>
        </a:p>
      </dgm:t>
    </dgm:pt>
    <dgm:pt modelId="{A6EB9B65-8C33-403E-B6C6-C8C826AD397D}" type="parTrans" cxnId="{45C70CBD-A273-4097-99D1-639FA732024B}">
      <dgm:prSet/>
      <dgm:spPr/>
      <dgm:t>
        <a:bodyPr/>
        <a:lstStyle/>
        <a:p>
          <a:endParaRPr lang="en-US"/>
        </a:p>
      </dgm:t>
    </dgm:pt>
    <dgm:pt modelId="{B77B787A-35FC-458F-B9DD-89DDED65F7B9}" type="sibTrans" cxnId="{45C70CBD-A273-4097-99D1-639FA732024B}">
      <dgm:prSet/>
      <dgm:spPr/>
      <dgm:t>
        <a:bodyPr/>
        <a:lstStyle/>
        <a:p>
          <a:endParaRPr lang="en-US"/>
        </a:p>
      </dgm:t>
    </dgm:pt>
    <dgm:pt modelId="{B8990FDD-BA21-432D-9324-14DF5C502AEE}">
      <dgm:prSet/>
      <dgm:spPr/>
      <dgm:t>
        <a:bodyPr/>
        <a:lstStyle/>
        <a:p>
          <a:r>
            <a:rPr lang="en-GB"/>
            <a:t>Despite government efforts to provide digital devices and internet to rural universities, significant technological barriers remain (Tshabalala, 2023; Hlongwane &amp; Mthembu, 2021).</a:t>
          </a:r>
          <a:endParaRPr lang="en-US"/>
        </a:p>
      </dgm:t>
    </dgm:pt>
    <dgm:pt modelId="{514A8302-C092-48BF-8271-939C28362DCD}" type="parTrans" cxnId="{3263957D-8B12-4CB4-8DC5-893213CCC22D}">
      <dgm:prSet/>
      <dgm:spPr/>
      <dgm:t>
        <a:bodyPr/>
        <a:lstStyle/>
        <a:p>
          <a:endParaRPr lang="en-US"/>
        </a:p>
      </dgm:t>
    </dgm:pt>
    <dgm:pt modelId="{D6554F07-2D4F-47FB-8A2E-5E6D0011C853}" type="sibTrans" cxnId="{3263957D-8B12-4CB4-8DC5-893213CCC22D}">
      <dgm:prSet/>
      <dgm:spPr/>
      <dgm:t>
        <a:bodyPr/>
        <a:lstStyle/>
        <a:p>
          <a:endParaRPr lang="en-US"/>
        </a:p>
      </dgm:t>
    </dgm:pt>
    <dgm:pt modelId="{2D32FBFB-BB5F-4B63-94BC-6D0FE742BC35}" type="pres">
      <dgm:prSet presAssocID="{00BE4427-2609-4299-B957-5D0012051445}" presName="outerComposite" presStyleCnt="0">
        <dgm:presLayoutVars>
          <dgm:chMax val="5"/>
          <dgm:dir/>
          <dgm:resizeHandles val="exact"/>
        </dgm:presLayoutVars>
      </dgm:prSet>
      <dgm:spPr/>
    </dgm:pt>
    <dgm:pt modelId="{5FF59F35-10DC-415C-A1C0-B10770BF948A}" type="pres">
      <dgm:prSet presAssocID="{00BE4427-2609-4299-B957-5D0012051445}" presName="dummyMaxCanvas" presStyleCnt="0">
        <dgm:presLayoutVars/>
      </dgm:prSet>
      <dgm:spPr/>
    </dgm:pt>
    <dgm:pt modelId="{1FCBC788-AAC6-42E0-930A-22B91E63E5A3}" type="pres">
      <dgm:prSet presAssocID="{00BE4427-2609-4299-B957-5D0012051445}" presName="FiveNodes_1" presStyleLbl="node1" presStyleIdx="0" presStyleCnt="5">
        <dgm:presLayoutVars>
          <dgm:bulletEnabled val="1"/>
        </dgm:presLayoutVars>
      </dgm:prSet>
      <dgm:spPr/>
    </dgm:pt>
    <dgm:pt modelId="{38F1705C-A5CB-4407-B9EB-E70D4128C7C1}" type="pres">
      <dgm:prSet presAssocID="{00BE4427-2609-4299-B957-5D0012051445}" presName="FiveNodes_2" presStyleLbl="node1" presStyleIdx="1" presStyleCnt="5">
        <dgm:presLayoutVars>
          <dgm:bulletEnabled val="1"/>
        </dgm:presLayoutVars>
      </dgm:prSet>
      <dgm:spPr/>
    </dgm:pt>
    <dgm:pt modelId="{0115DEDA-23EE-45BA-8EDE-98D95E2344DD}" type="pres">
      <dgm:prSet presAssocID="{00BE4427-2609-4299-B957-5D0012051445}" presName="FiveNodes_3" presStyleLbl="node1" presStyleIdx="2" presStyleCnt="5">
        <dgm:presLayoutVars>
          <dgm:bulletEnabled val="1"/>
        </dgm:presLayoutVars>
      </dgm:prSet>
      <dgm:spPr/>
    </dgm:pt>
    <dgm:pt modelId="{66653DC8-819A-4B88-B240-8C5CC451D6A6}" type="pres">
      <dgm:prSet presAssocID="{00BE4427-2609-4299-B957-5D0012051445}" presName="FiveNodes_4" presStyleLbl="node1" presStyleIdx="3" presStyleCnt="5">
        <dgm:presLayoutVars>
          <dgm:bulletEnabled val="1"/>
        </dgm:presLayoutVars>
      </dgm:prSet>
      <dgm:spPr/>
    </dgm:pt>
    <dgm:pt modelId="{987EE8D3-4363-4232-B5ED-47CF1F623760}" type="pres">
      <dgm:prSet presAssocID="{00BE4427-2609-4299-B957-5D0012051445}" presName="FiveNodes_5" presStyleLbl="node1" presStyleIdx="4" presStyleCnt="5">
        <dgm:presLayoutVars>
          <dgm:bulletEnabled val="1"/>
        </dgm:presLayoutVars>
      </dgm:prSet>
      <dgm:spPr/>
    </dgm:pt>
    <dgm:pt modelId="{241100CC-D538-4C25-9336-EC639141E598}" type="pres">
      <dgm:prSet presAssocID="{00BE4427-2609-4299-B957-5D0012051445}" presName="FiveConn_1-2" presStyleLbl="fgAccFollowNode1" presStyleIdx="0" presStyleCnt="4">
        <dgm:presLayoutVars>
          <dgm:bulletEnabled val="1"/>
        </dgm:presLayoutVars>
      </dgm:prSet>
      <dgm:spPr/>
    </dgm:pt>
    <dgm:pt modelId="{56548819-2D22-4BC9-9BB1-783D7AA37FB9}" type="pres">
      <dgm:prSet presAssocID="{00BE4427-2609-4299-B957-5D0012051445}" presName="FiveConn_2-3" presStyleLbl="fgAccFollowNode1" presStyleIdx="1" presStyleCnt="4">
        <dgm:presLayoutVars>
          <dgm:bulletEnabled val="1"/>
        </dgm:presLayoutVars>
      </dgm:prSet>
      <dgm:spPr/>
    </dgm:pt>
    <dgm:pt modelId="{C466FABD-12C4-4CA1-8EF4-EF49287CC23B}" type="pres">
      <dgm:prSet presAssocID="{00BE4427-2609-4299-B957-5D0012051445}" presName="FiveConn_3-4" presStyleLbl="fgAccFollowNode1" presStyleIdx="2" presStyleCnt="4">
        <dgm:presLayoutVars>
          <dgm:bulletEnabled val="1"/>
        </dgm:presLayoutVars>
      </dgm:prSet>
      <dgm:spPr/>
    </dgm:pt>
    <dgm:pt modelId="{F1EE655F-DD7D-4527-91AA-2A843A20FC8C}" type="pres">
      <dgm:prSet presAssocID="{00BE4427-2609-4299-B957-5D0012051445}" presName="FiveConn_4-5" presStyleLbl="fgAccFollowNode1" presStyleIdx="3" presStyleCnt="4">
        <dgm:presLayoutVars>
          <dgm:bulletEnabled val="1"/>
        </dgm:presLayoutVars>
      </dgm:prSet>
      <dgm:spPr/>
    </dgm:pt>
    <dgm:pt modelId="{74EBE09A-34D7-4C9C-BD65-AA061789C4EF}" type="pres">
      <dgm:prSet presAssocID="{00BE4427-2609-4299-B957-5D0012051445}" presName="FiveNodes_1_text" presStyleLbl="node1" presStyleIdx="4" presStyleCnt="5">
        <dgm:presLayoutVars>
          <dgm:bulletEnabled val="1"/>
        </dgm:presLayoutVars>
      </dgm:prSet>
      <dgm:spPr/>
    </dgm:pt>
    <dgm:pt modelId="{3F322CDA-0AB7-4F0B-9B94-F64E87B0AE3F}" type="pres">
      <dgm:prSet presAssocID="{00BE4427-2609-4299-B957-5D0012051445}" presName="FiveNodes_2_text" presStyleLbl="node1" presStyleIdx="4" presStyleCnt="5">
        <dgm:presLayoutVars>
          <dgm:bulletEnabled val="1"/>
        </dgm:presLayoutVars>
      </dgm:prSet>
      <dgm:spPr/>
    </dgm:pt>
    <dgm:pt modelId="{3B99A5F2-5110-454A-B972-A95141BCD663}" type="pres">
      <dgm:prSet presAssocID="{00BE4427-2609-4299-B957-5D0012051445}" presName="FiveNodes_3_text" presStyleLbl="node1" presStyleIdx="4" presStyleCnt="5">
        <dgm:presLayoutVars>
          <dgm:bulletEnabled val="1"/>
        </dgm:presLayoutVars>
      </dgm:prSet>
      <dgm:spPr/>
    </dgm:pt>
    <dgm:pt modelId="{2665D087-5707-4253-88F8-C53B077756D5}" type="pres">
      <dgm:prSet presAssocID="{00BE4427-2609-4299-B957-5D0012051445}" presName="FiveNodes_4_text" presStyleLbl="node1" presStyleIdx="4" presStyleCnt="5">
        <dgm:presLayoutVars>
          <dgm:bulletEnabled val="1"/>
        </dgm:presLayoutVars>
      </dgm:prSet>
      <dgm:spPr/>
    </dgm:pt>
    <dgm:pt modelId="{83F82457-69D4-49A7-8352-A4EDB3BC1FF5}" type="pres">
      <dgm:prSet presAssocID="{00BE4427-2609-4299-B957-5D0012051445}" presName="FiveNodes_5_text" presStyleLbl="node1" presStyleIdx="4" presStyleCnt="5">
        <dgm:presLayoutVars>
          <dgm:bulletEnabled val="1"/>
        </dgm:presLayoutVars>
      </dgm:prSet>
      <dgm:spPr/>
    </dgm:pt>
  </dgm:ptLst>
  <dgm:cxnLst>
    <dgm:cxn modelId="{F17DCB06-D3E9-4F09-B587-A08E1ABF5ACE}" type="presOf" srcId="{EEC3B541-7B43-4CFB-9390-DA87A79D88A6}" destId="{3B99A5F2-5110-454A-B972-A95141BCD663}" srcOrd="1" destOrd="0" presId="urn:microsoft.com/office/officeart/2005/8/layout/vProcess5"/>
    <dgm:cxn modelId="{58CE3B10-54A7-4B29-967F-4CD9AD0BAC09}" type="presOf" srcId="{07DD5138-3373-4B2D-9028-1E0EF9A1DA79}" destId="{56548819-2D22-4BC9-9BB1-783D7AA37FB9}" srcOrd="0" destOrd="0" presId="urn:microsoft.com/office/officeart/2005/8/layout/vProcess5"/>
    <dgm:cxn modelId="{6FABF839-D14F-4F03-844A-6CC54670CE19}" type="presOf" srcId="{B8990FDD-BA21-432D-9324-14DF5C502AEE}" destId="{83F82457-69D4-49A7-8352-A4EDB3BC1FF5}" srcOrd="1" destOrd="0" presId="urn:microsoft.com/office/officeart/2005/8/layout/vProcess5"/>
    <dgm:cxn modelId="{66847149-DB0F-4BDA-B9C4-D0C9DF18CC60}" type="presOf" srcId="{D2A7E419-D45C-4389-A278-6E94633709DE}" destId="{74EBE09A-34D7-4C9C-BD65-AA061789C4EF}" srcOrd="1" destOrd="0" presId="urn:microsoft.com/office/officeart/2005/8/layout/vProcess5"/>
    <dgm:cxn modelId="{730A594B-0BBF-4891-AAD6-CC3D45778F31}" type="presOf" srcId="{7355E1B3-64AC-4C32-9DE6-613940CCA27A}" destId="{2665D087-5707-4253-88F8-C53B077756D5}" srcOrd="1" destOrd="0" presId="urn:microsoft.com/office/officeart/2005/8/layout/vProcess5"/>
    <dgm:cxn modelId="{B155824B-2A54-4480-A10A-B47F409D1AB7}" type="presOf" srcId="{D2A7E419-D45C-4389-A278-6E94633709DE}" destId="{1FCBC788-AAC6-42E0-930A-22B91E63E5A3}" srcOrd="0" destOrd="0" presId="urn:microsoft.com/office/officeart/2005/8/layout/vProcess5"/>
    <dgm:cxn modelId="{BEC3236F-2A2E-487D-9ACC-CDCD01087AC3}" type="presOf" srcId="{EEC3B541-7B43-4CFB-9390-DA87A79D88A6}" destId="{0115DEDA-23EE-45BA-8EDE-98D95E2344DD}" srcOrd="0" destOrd="0" presId="urn:microsoft.com/office/officeart/2005/8/layout/vProcess5"/>
    <dgm:cxn modelId="{DE995071-D183-4541-AF99-1A38183B192A}" type="presOf" srcId="{C5AD6692-F39F-499A-875A-AC79C6A03E45}" destId="{C466FABD-12C4-4CA1-8EF4-EF49287CC23B}" srcOrd="0" destOrd="0" presId="urn:microsoft.com/office/officeart/2005/8/layout/vProcess5"/>
    <dgm:cxn modelId="{590CCC54-D6CC-4B0D-A8E9-126783927EBA}" type="presOf" srcId="{B77B787A-35FC-458F-B9DD-89DDED65F7B9}" destId="{F1EE655F-DD7D-4527-91AA-2A843A20FC8C}" srcOrd="0" destOrd="0" presId="urn:microsoft.com/office/officeart/2005/8/layout/vProcess5"/>
    <dgm:cxn modelId="{14F1DC77-3CB1-4AEA-9AEA-ADCEB848CCE8}" type="presOf" srcId="{41C3CF94-3B24-47C8-B42F-C1AE6A9B9A1B}" destId="{38F1705C-A5CB-4407-B9EB-E70D4128C7C1}" srcOrd="0" destOrd="0" presId="urn:microsoft.com/office/officeart/2005/8/layout/vProcess5"/>
    <dgm:cxn modelId="{3263957D-8B12-4CB4-8DC5-893213CCC22D}" srcId="{00BE4427-2609-4299-B957-5D0012051445}" destId="{B8990FDD-BA21-432D-9324-14DF5C502AEE}" srcOrd="4" destOrd="0" parTransId="{514A8302-C092-48BF-8271-939C28362DCD}" sibTransId="{D6554F07-2D4F-47FB-8A2E-5E6D0011C853}"/>
    <dgm:cxn modelId="{1EDAFA9E-9ED1-463F-BD36-A67E76116091}" type="presOf" srcId="{36A632E4-74B3-461E-9AB2-312525633744}" destId="{241100CC-D538-4C25-9336-EC639141E598}" srcOrd="0" destOrd="0" presId="urn:microsoft.com/office/officeart/2005/8/layout/vProcess5"/>
    <dgm:cxn modelId="{D910F3BA-DCC2-4CF7-A1C8-5FBCE5FD557A}" type="presOf" srcId="{41C3CF94-3B24-47C8-B42F-C1AE6A9B9A1B}" destId="{3F322CDA-0AB7-4F0B-9B94-F64E87B0AE3F}" srcOrd="1" destOrd="0" presId="urn:microsoft.com/office/officeart/2005/8/layout/vProcess5"/>
    <dgm:cxn modelId="{45C70CBD-A273-4097-99D1-639FA732024B}" srcId="{00BE4427-2609-4299-B957-5D0012051445}" destId="{7355E1B3-64AC-4C32-9DE6-613940CCA27A}" srcOrd="3" destOrd="0" parTransId="{A6EB9B65-8C33-403E-B6C6-C8C826AD397D}" sibTransId="{B77B787A-35FC-458F-B9DD-89DDED65F7B9}"/>
    <dgm:cxn modelId="{38F12CBF-86AD-40A4-9402-C08CF81A9ADE}" type="presOf" srcId="{00BE4427-2609-4299-B957-5D0012051445}" destId="{2D32FBFB-BB5F-4B63-94BC-6D0FE742BC35}" srcOrd="0" destOrd="0" presId="urn:microsoft.com/office/officeart/2005/8/layout/vProcess5"/>
    <dgm:cxn modelId="{080572C2-F195-4F61-8E67-4A0BAB72EBA2}" type="presOf" srcId="{7355E1B3-64AC-4C32-9DE6-613940CCA27A}" destId="{66653DC8-819A-4B88-B240-8C5CC451D6A6}" srcOrd="0" destOrd="0" presId="urn:microsoft.com/office/officeart/2005/8/layout/vProcess5"/>
    <dgm:cxn modelId="{065CE1EB-CE97-4359-8545-DAC859AE10FE}" srcId="{00BE4427-2609-4299-B957-5D0012051445}" destId="{41C3CF94-3B24-47C8-B42F-C1AE6A9B9A1B}" srcOrd="1" destOrd="0" parTransId="{96E4DE22-9F33-44AE-95C0-FB418A096937}" sibTransId="{07DD5138-3373-4B2D-9028-1E0EF9A1DA79}"/>
    <dgm:cxn modelId="{303EECEC-9840-44EE-AF4A-F5803209254C}" srcId="{00BE4427-2609-4299-B957-5D0012051445}" destId="{EEC3B541-7B43-4CFB-9390-DA87A79D88A6}" srcOrd="2" destOrd="0" parTransId="{AA882160-9208-414B-8867-858BB91FD9F4}" sibTransId="{C5AD6692-F39F-499A-875A-AC79C6A03E45}"/>
    <dgm:cxn modelId="{73BCC7F0-D8AC-4CD7-9945-019073CF6CDA}" srcId="{00BE4427-2609-4299-B957-5D0012051445}" destId="{D2A7E419-D45C-4389-A278-6E94633709DE}" srcOrd="0" destOrd="0" parTransId="{EE8E51E3-F32E-4B5E-A0E1-D0B9E5CCB115}" sibTransId="{36A632E4-74B3-461E-9AB2-312525633744}"/>
    <dgm:cxn modelId="{C0938FF9-01D7-4C55-BC1D-8A84BC9214DE}" type="presOf" srcId="{B8990FDD-BA21-432D-9324-14DF5C502AEE}" destId="{987EE8D3-4363-4232-B5ED-47CF1F623760}" srcOrd="0" destOrd="0" presId="urn:microsoft.com/office/officeart/2005/8/layout/vProcess5"/>
    <dgm:cxn modelId="{198F8926-B25B-401C-BF09-41DF7B9B7D06}" type="presParOf" srcId="{2D32FBFB-BB5F-4B63-94BC-6D0FE742BC35}" destId="{5FF59F35-10DC-415C-A1C0-B10770BF948A}" srcOrd="0" destOrd="0" presId="urn:microsoft.com/office/officeart/2005/8/layout/vProcess5"/>
    <dgm:cxn modelId="{13AC56CD-DD2A-421F-80D1-9F440A6737E9}" type="presParOf" srcId="{2D32FBFB-BB5F-4B63-94BC-6D0FE742BC35}" destId="{1FCBC788-AAC6-42E0-930A-22B91E63E5A3}" srcOrd="1" destOrd="0" presId="urn:microsoft.com/office/officeart/2005/8/layout/vProcess5"/>
    <dgm:cxn modelId="{E4860F31-0849-47CD-99DE-AA244DEBABD9}" type="presParOf" srcId="{2D32FBFB-BB5F-4B63-94BC-6D0FE742BC35}" destId="{38F1705C-A5CB-4407-B9EB-E70D4128C7C1}" srcOrd="2" destOrd="0" presId="urn:microsoft.com/office/officeart/2005/8/layout/vProcess5"/>
    <dgm:cxn modelId="{AF07DD96-1324-4B89-8002-B0BF4ABC4B3E}" type="presParOf" srcId="{2D32FBFB-BB5F-4B63-94BC-6D0FE742BC35}" destId="{0115DEDA-23EE-45BA-8EDE-98D95E2344DD}" srcOrd="3" destOrd="0" presId="urn:microsoft.com/office/officeart/2005/8/layout/vProcess5"/>
    <dgm:cxn modelId="{7F1E84E3-17AF-40AF-B054-1AED25FB5AAD}" type="presParOf" srcId="{2D32FBFB-BB5F-4B63-94BC-6D0FE742BC35}" destId="{66653DC8-819A-4B88-B240-8C5CC451D6A6}" srcOrd="4" destOrd="0" presId="urn:microsoft.com/office/officeart/2005/8/layout/vProcess5"/>
    <dgm:cxn modelId="{47A9B11F-8AFA-4BF0-8133-AE5FAA6EABFB}" type="presParOf" srcId="{2D32FBFB-BB5F-4B63-94BC-6D0FE742BC35}" destId="{987EE8D3-4363-4232-B5ED-47CF1F623760}" srcOrd="5" destOrd="0" presId="urn:microsoft.com/office/officeart/2005/8/layout/vProcess5"/>
    <dgm:cxn modelId="{024E47A9-CC77-45A4-BD46-F7E06857BF4A}" type="presParOf" srcId="{2D32FBFB-BB5F-4B63-94BC-6D0FE742BC35}" destId="{241100CC-D538-4C25-9336-EC639141E598}" srcOrd="6" destOrd="0" presId="urn:microsoft.com/office/officeart/2005/8/layout/vProcess5"/>
    <dgm:cxn modelId="{88DAC904-CFC6-43C5-ABC5-FFF4DD5EE134}" type="presParOf" srcId="{2D32FBFB-BB5F-4B63-94BC-6D0FE742BC35}" destId="{56548819-2D22-4BC9-9BB1-783D7AA37FB9}" srcOrd="7" destOrd="0" presId="urn:microsoft.com/office/officeart/2005/8/layout/vProcess5"/>
    <dgm:cxn modelId="{79C75731-991D-4521-8A82-31532868CD25}" type="presParOf" srcId="{2D32FBFB-BB5F-4B63-94BC-6D0FE742BC35}" destId="{C466FABD-12C4-4CA1-8EF4-EF49287CC23B}" srcOrd="8" destOrd="0" presId="urn:microsoft.com/office/officeart/2005/8/layout/vProcess5"/>
    <dgm:cxn modelId="{EE1BB997-977D-4CB3-9868-934FA2A017C3}" type="presParOf" srcId="{2D32FBFB-BB5F-4B63-94BC-6D0FE742BC35}" destId="{F1EE655F-DD7D-4527-91AA-2A843A20FC8C}" srcOrd="9" destOrd="0" presId="urn:microsoft.com/office/officeart/2005/8/layout/vProcess5"/>
    <dgm:cxn modelId="{CCD3E10E-6665-43AB-A3A6-5457B5F7BAFC}" type="presParOf" srcId="{2D32FBFB-BB5F-4B63-94BC-6D0FE742BC35}" destId="{74EBE09A-34D7-4C9C-BD65-AA061789C4EF}" srcOrd="10" destOrd="0" presId="urn:microsoft.com/office/officeart/2005/8/layout/vProcess5"/>
    <dgm:cxn modelId="{026676CF-6E76-4507-B4E5-83FAB8F11E99}" type="presParOf" srcId="{2D32FBFB-BB5F-4B63-94BC-6D0FE742BC35}" destId="{3F322CDA-0AB7-4F0B-9B94-F64E87B0AE3F}" srcOrd="11" destOrd="0" presId="urn:microsoft.com/office/officeart/2005/8/layout/vProcess5"/>
    <dgm:cxn modelId="{3EA7FCA3-C4A6-4533-97A8-370A16DC67E6}" type="presParOf" srcId="{2D32FBFB-BB5F-4B63-94BC-6D0FE742BC35}" destId="{3B99A5F2-5110-454A-B972-A95141BCD663}" srcOrd="12" destOrd="0" presId="urn:microsoft.com/office/officeart/2005/8/layout/vProcess5"/>
    <dgm:cxn modelId="{1920F210-D9CC-47F2-97C7-D8A8CFC23349}" type="presParOf" srcId="{2D32FBFB-BB5F-4B63-94BC-6D0FE742BC35}" destId="{2665D087-5707-4253-88F8-C53B077756D5}" srcOrd="13" destOrd="0" presId="urn:microsoft.com/office/officeart/2005/8/layout/vProcess5"/>
    <dgm:cxn modelId="{160579FF-C444-4B13-A917-D66440B72B5D}" type="presParOf" srcId="{2D32FBFB-BB5F-4B63-94BC-6D0FE742BC35}" destId="{83F82457-69D4-49A7-8352-A4EDB3BC1FF5}"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161D2C7-B65E-49ED-AAE6-A726275AD110}" type="doc">
      <dgm:prSet loTypeId="urn:microsoft.com/office/officeart/2005/8/layout/hierarchy1" loCatId="hierarchy" qsTypeId="urn:microsoft.com/office/officeart/2005/8/quickstyle/simple4" qsCatId="simple" csTypeId="urn:microsoft.com/office/officeart/2005/8/colors/colorful2" csCatId="colorful" phldr="1"/>
      <dgm:spPr/>
      <dgm:t>
        <a:bodyPr/>
        <a:lstStyle/>
        <a:p>
          <a:endParaRPr lang="en-US"/>
        </a:p>
      </dgm:t>
    </dgm:pt>
    <dgm:pt modelId="{43DBA5F7-1299-4CCA-AA43-BD4A5E0FEFAA}">
      <dgm:prSet/>
      <dgm:spPr/>
      <dgm:t>
        <a:bodyPr/>
        <a:lstStyle/>
        <a:p>
          <a:r>
            <a:rPr lang="en-GB" dirty="0"/>
            <a:t>Disadvantages of students from rural areas.</a:t>
          </a:r>
          <a:endParaRPr lang="en-US" dirty="0"/>
        </a:p>
      </dgm:t>
    </dgm:pt>
    <dgm:pt modelId="{87505E6D-91E6-4773-B1C5-E9DA1C95C197}" type="parTrans" cxnId="{2200C1E9-F623-4646-94AF-93FD5F62376F}">
      <dgm:prSet/>
      <dgm:spPr/>
      <dgm:t>
        <a:bodyPr/>
        <a:lstStyle/>
        <a:p>
          <a:endParaRPr lang="en-US"/>
        </a:p>
      </dgm:t>
    </dgm:pt>
    <dgm:pt modelId="{E0702E19-2964-4275-9934-1A7C0C55B585}" type="sibTrans" cxnId="{2200C1E9-F623-4646-94AF-93FD5F62376F}">
      <dgm:prSet/>
      <dgm:spPr/>
      <dgm:t>
        <a:bodyPr/>
        <a:lstStyle/>
        <a:p>
          <a:endParaRPr lang="en-US"/>
        </a:p>
      </dgm:t>
    </dgm:pt>
    <dgm:pt modelId="{628C9FB3-C988-450B-B8AB-60A581EB0733}">
      <dgm:prSet/>
      <dgm:spPr/>
      <dgm:t>
        <a:bodyPr/>
        <a:lstStyle/>
        <a:p>
          <a:r>
            <a:rPr lang="en-GB"/>
            <a:t>Face limited access to high-speed internet, digital devices, and digital literacy training.</a:t>
          </a:r>
          <a:endParaRPr lang="en-US"/>
        </a:p>
      </dgm:t>
    </dgm:pt>
    <dgm:pt modelId="{625CD2D9-EDF7-4FAC-AD18-7F5709D9A146}" type="parTrans" cxnId="{7D1B840E-7EBC-4DAB-9269-4CE9A4AEB3A5}">
      <dgm:prSet/>
      <dgm:spPr/>
      <dgm:t>
        <a:bodyPr/>
        <a:lstStyle/>
        <a:p>
          <a:endParaRPr lang="en-US"/>
        </a:p>
      </dgm:t>
    </dgm:pt>
    <dgm:pt modelId="{E5F4EDB3-820E-4CBE-AC7C-4AE7A9FC71BE}" type="sibTrans" cxnId="{7D1B840E-7EBC-4DAB-9269-4CE9A4AEB3A5}">
      <dgm:prSet/>
      <dgm:spPr/>
      <dgm:t>
        <a:bodyPr/>
        <a:lstStyle/>
        <a:p>
          <a:endParaRPr lang="en-US"/>
        </a:p>
      </dgm:t>
    </dgm:pt>
    <dgm:pt modelId="{B31C2EBA-B6EF-44FE-AFFE-91C25548D8CD}">
      <dgm:prSet/>
      <dgm:spPr/>
      <dgm:t>
        <a:bodyPr/>
        <a:lstStyle/>
        <a:p>
          <a:r>
            <a:rPr lang="en-GB" dirty="0"/>
            <a:t>Academic performance, especially in technology-dependent fields like STEM.</a:t>
          </a:r>
          <a:endParaRPr lang="en-US" dirty="0"/>
        </a:p>
      </dgm:t>
    </dgm:pt>
    <dgm:pt modelId="{BA1D87EE-20C0-47E0-9CB0-FBF0ABADCE6E}" type="parTrans" cxnId="{3110AA44-4C26-44E5-9F16-E618C6402588}">
      <dgm:prSet/>
      <dgm:spPr/>
      <dgm:t>
        <a:bodyPr/>
        <a:lstStyle/>
        <a:p>
          <a:endParaRPr lang="en-US"/>
        </a:p>
      </dgm:t>
    </dgm:pt>
    <dgm:pt modelId="{11BB63E4-5AC9-4F74-8F26-D03171D6433B}" type="sibTrans" cxnId="{3110AA44-4C26-44E5-9F16-E618C6402588}">
      <dgm:prSet/>
      <dgm:spPr/>
      <dgm:t>
        <a:bodyPr/>
        <a:lstStyle/>
        <a:p>
          <a:endParaRPr lang="en-US"/>
        </a:p>
      </dgm:t>
    </dgm:pt>
    <dgm:pt modelId="{4AFAD78D-F752-43AB-91D7-363B301AE697}">
      <dgm:prSet/>
      <dgm:spPr/>
      <dgm:t>
        <a:bodyPr/>
        <a:lstStyle/>
        <a:p>
          <a:r>
            <a:rPr lang="en-GB" dirty="0"/>
            <a:t>Persistent infrastructure, socio-economic, and policy challenges widen the educational inequality.</a:t>
          </a:r>
          <a:endParaRPr lang="en-US" dirty="0"/>
        </a:p>
      </dgm:t>
    </dgm:pt>
    <dgm:pt modelId="{CAB79092-3B93-4922-96A1-A57CB33B7599}" type="parTrans" cxnId="{9CCCE0FD-4129-4251-BCC9-55B875AAF7B8}">
      <dgm:prSet/>
      <dgm:spPr/>
      <dgm:t>
        <a:bodyPr/>
        <a:lstStyle/>
        <a:p>
          <a:endParaRPr lang="en-US"/>
        </a:p>
      </dgm:t>
    </dgm:pt>
    <dgm:pt modelId="{F8B81C11-6056-40AA-8F0F-77744473EAED}" type="sibTrans" cxnId="{9CCCE0FD-4129-4251-BCC9-55B875AAF7B8}">
      <dgm:prSet/>
      <dgm:spPr/>
      <dgm:t>
        <a:bodyPr/>
        <a:lstStyle/>
        <a:p>
          <a:endParaRPr lang="en-US"/>
        </a:p>
      </dgm:t>
    </dgm:pt>
    <dgm:pt modelId="{8418AD7C-7535-4D2C-B398-2EB99559419B}" type="pres">
      <dgm:prSet presAssocID="{F161D2C7-B65E-49ED-AAE6-A726275AD110}" presName="hierChild1" presStyleCnt="0">
        <dgm:presLayoutVars>
          <dgm:chPref val="1"/>
          <dgm:dir/>
          <dgm:animOne val="branch"/>
          <dgm:animLvl val="lvl"/>
          <dgm:resizeHandles/>
        </dgm:presLayoutVars>
      </dgm:prSet>
      <dgm:spPr/>
    </dgm:pt>
    <dgm:pt modelId="{9312DA7F-9706-43E2-B13F-92ACA22CE3CD}" type="pres">
      <dgm:prSet presAssocID="{43DBA5F7-1299-4CCA-AA43-BD4A5E0FEFAA}" presName="hierRoot1" presStyleCnt="0"/>
      <dgm:spPr/>
    </dgm:pt>
    <dgm:pt modelId="{FA401756-0250-4B39-BE10-6A62FD6CF8F6}" type="pres">
      <dgm:prSet presAssocID="{43DBA5F7-1299-4CCA-AA43-BD4A5E0FEFAA}" presName="composite" presStyleCnt="0"/>
      <dgm:spPr/>
    </dgm:pt>
    <dgm:pt modelId="{DA304695-2666-4A24-8139-6E9393A5581B}" type="pres">
      <dgm:prSet presAssocID="{43DBA5F7-1299-4CCA-AA43-BD4A5E0FEFAA}" presName="background" presStyleLbl="node0" presStyleIdx="0" presStyleCnt="4"/>
      <dgm:spPr/>
    </dgm:pt>
    <dgm:pt modelId="{727C21EC-05E9-4501-B974-F59236740985}" type="pres">
      <dgm:prSet presAssocID="{43DBA5F7-1299-4CCA-AA43-BD4A5E0FEFAA}" presName="text" presStyleLbl="fgAcc0" presStyleIdx="0" presStyleCnt="4">
        <dgm:presLayoutVars>
          <dgm:chPref val="3"/>
        </dgm:presLayoutVars>
      </dgm:prSet>
      <dgm:spPr/>
    </dgm:pt>
    <dgm:pt modelId="{C1CC9492-5048-4692-A855-52C05D123193}" type="pres">
      <dgm:prSet presAssocID="{43DBA5F7-1299-4CCA-AA43-BD4A5E0FEFAA}" presName="hierChild2" presStyleCnt="0"/>
      <dgm:spPr/>
    </dgm:pt>
    <dgm:pt modelId="{67B6DC82-CBDD-458B-B2E6-5BCFF0C73DB0}" type="pres">
      <dgm:prSet presAssocID="{628C9FB3-C988-450B-B8AB-60A581EB0733}" presName="hierRoot1" presStyleCnt="0"/>
      <dgm:spPr/>
    </dgm:pt>
    <dgm:pt modelId="{447A4FD0-6D46-43F6-B495-8DC40ADDE41F}" type="pres">
      <dgm:prSet presAssocID="{628C9FB3-C988-450B-B8AB-60A581EB0733}" presName="composite" presStyleCnt="0"/>
      <dgm:spPr/>
    </dgm:pt>
    <dgm:pt modelId="{6E38B0CA-A368-493F-A80C-9213493D0491}" type="pres">
      <dgm:prSet presAssocID="{628C9FB3-C988-450B-B8AB-60A581EB0733}" presName="background" presStyleLbl="node0" presStyleIdx="1" presStyleCnt="4"/>
      <dgm:spPr/>
    </dgm:pt>
    <dgm:pt modelId="{33D0B84D-65FD-4186-9517-48618A1E8A72}" type="pres">
      <dgm:prSet presAssocID="{628C9FB3-C988-450B-B8AB-60A581EB0733}" presName="text" presStyleLbl="fgAcc0" presStyleIdx="1" presStyleCnt="4">
        <dgm:presLayoutVars>
          <dgm:chPref val="3"/>
        </dgm:presLayoutVars>
      </dgm:prSet>
      <dgm:spPr/>
    </dgm:pt>
    <dgm:pt modelId="{E8A6E450-E777-4D41-BA02-5BAFB6AE43C7}" type="pres">
      <dgm:prSet presAssocID="{628C9FB3-C988-450B-B8AB-60A581EB0733}" presName="hierChild2" presStyleCnt="0"/>
      <dgm:spPr/>
    </dgm:pt>
    <dgm:pt modelId="{48B4FEAC-E3E8-46D4-A39F-F3C7DDF88588}" type="pres">
      <dgm:prSet presAssocID="{B31C2EBA-B6EF-44FE-AFFE-91C25548D8CD}" presName="hierRoot1" presStyleCnt="0"/>
      <dgm:spPr/>
    </dgm:pt>
    <dgm:pt modelId="{7F40A27F-857F-4184-ACF2-C1AD068D7147}" type="pres">
      <dgm:prSet presAssocID="{B31C2EBA-B6EF-44FE-AFFE-91C25548D8CD}" presName="composite" presStyleCnt="0"/>
      <dgm:spPr/>
    </dgm:pt>
    <dgm:pt modelId="{24A5B4DC-E002-4A4E-979C-AD1400A1F45E}" type="pres">
      <dgm:prSet presAssocID="{B31C2EBA-B6EF-44FE-AFFE-91C25548D8CD}" presName="background" presStyleLbl="node0" presStyleIdx="2" presStyleCnt="4"/>
      <dgm:spPr/>
    </dgm:pt>
    <dgm:pt modelId="{A95E1EAB-1715-4832-B9E5-341B9325A6F6}" type="pres">
      <dgm:prSet presAssocID="{B31C2EBA-B6EF-44FE-AFFE-91C25548D8CD}" presName="text" presStyleLbl="fgAcc0" presStyleIdx="2" presStyleCnt="4">
        <dgm:presLayoutVars>
          <dgm:chPref val="3"/>
        </dgm:presLayoutVars>
      </dgm:prSet>
      <dgm:spPr/>
    </dgm:pt>
    <dgm:pt modelId="{42CD781A-5D91-4032-8F7F-BDA69069890D}" type="pres">
      <dgm:prSet presAssocID="{B31C2EBA-B6EF-44FE-AFFE-91C25548D8CD}" presName="hierChild2" presStyleCnt="0"/>
      <dgm:spPr/>
    </dgm:pt>
    <dgm:pt modelId="{5E1B1986-191E-4F3B-8992-37B0D239A2ED}" type="pres">
      <dgm:prSet presAssocID="{4AFAD78D-F752-43AB-91D7-363B301AE697}" presName="hierRoot1" presStyleCnt="0"/>
      <dgm:spPr/>
    </dgm:pt>
    <dgm:pt modelId="{94E5CEBB-1463-4EA8-B9E9-1C17C7A86672}" type="pres">
      <dgm:prSet presAssocID="{4AFAD78D-F752-43AB-91D7-363B301AE697}" presName="composite" presStyleCnt="0"/>
      <dgm:spPr/>
    </dgm:pt>
    <dgm:pt modelId="{FADE3BDA-25A3-47C4-AEDE-AB0D5ADC1DCF}" type="pres">
      <dgm:prSet presAssocID="{4AFAD78D-F752-43AB-91D7-363B301AE697}" presName="background" presStyleLbl="node0" presStyleIdx="3" presStyleCnt="4"/>
      <dgm:spPr/>
    </dgm:pt>
    <dgm:pt modelId="{24A927BF-93D9-4AF4-B16F-BD806BBE4566}" type="pres">
      <dgm:prSet presAssocID="{4AFAD78D-F752-43AB-91D7-363B301AE697}" presName="text" presStyleLbl="fgAcc0" presStyleIdx="3" presStyleCnt="4">
        <dgm:presLayoutVars>
          <dgm:chPref val="3"/>
        </dgm:presLayoutVars>
      </dgm:prSet>
      <dgm:spPr/>
    </dgm:pt>
    <dgm:pt modelId="{3A65253E-8E0D-4F2C-9825-99BD09518703}" type="pres">
      <dgm:prSet presAssocID="{4AFAD78D-F752-43AB-91D7-363B301AE697}" presName="hierChild2" presStyleCnt="0"/>
      <dgm:spPr/>
    </dgm:pt>
  </dgm:ptLst>
  <dgm:cxnLst>
    <dgm:cxn modelId="{7D1B840E-7EBC-4DAB-9269-4CE9A4AEB3A5}" srcId="{F161D2C7-B65E-49ED-AAE6-A726275AD110}" destId="{628C9FB3-C988-450B-B8AB-60A581EB0733}" srcOrd="1" destOrd="0" parTransId="{625CD2D9-EDF7-4FAC-AD18-7F5709D9A146}" sibTransId="{E5F4EDB3-820E-4CBE-AC7C-4AE7A9FC71BE}"/>
    <dgm:cxn modelId="{3110AA44-4C26-44E5-9F16-E618C6402588}" srcId="{F161D2C7-B65E-49ED-AAE6-A726275AD110}" destId="{B31C2EBA-B6EF-44FE-AFFE-91C25548D8CD}" srcOrd="2" destOrd="0" parTransId="{BA1D87EE-20C0-47E0-9CB0-FBF0ABADCE6E}" sibTransId="{11BB63E4-5AC9-4F74-8F26-D03171D6433B}"/>
    <dgm:cxn modelId="{D038D380-B057-4279-9CBD-E3A24E827402}" type="presOf" srcId="{B31C2EBA-B6EF-44FE-AFFE-91C25548D8CD}" destId="{A95E1EAB-1715-4832-B9E5-341B9325A6F6}" srcOrd="0" destOrd="0" presId="urn:microsoft.com/office/officeart/2005/8/layout/hierarchy1"/>
    <dgm:cxn modelId="{535AC591-FE28-4AB9-A668-EC0AC13655E1}" type="presOf" srcId="{628C9FB3-C988-450B-B8AB-60A581EB0733}" destId="{33D0B84D-65FD-4186-9517-48618A1E8A72}" srcOrd="0" destOrd="0" presId="urn:microsoft.com/office/officeart/2005/8/layout/hierarchy1"/>
    <dgm:cxn modelId="{A78D59C4-D7BA-4EFD-AFD7-B945D4D7797C}" type="presOf" srcId="{F161D2C7-B65E-49ED-AAE6-A726275AD110}" destId="{8418AD7C-7535-4D2C-B398-2EB99559419B}" srcOrd="0" destOrd="0" presId="urn:microsoft.com/office/officeart/2005/8/layout/hierarchy1"/>
    <dgm:cxn modelId="{2200C1E9-F623-4646-94AF-93FD5F62376F}" srcId="{F161D2C7-B65E-49ED-AAE6-A726275AD110}" destId="{43DBA5F7-1299-4CCA-AA43-BD4A5E0FEFAA}" srcOrd="0" destOrd="0" parTransId="{87505E6D-91E6-4773-B1C5-E9DA1C95C197}" sibTransId="{E0702E19-2964-4275-9934-1A7C0C55B585}"/>
    <dgm:cxn modelId="{8519BBEB-4DCC-4544-984A-D42CA3BEB40A}" type="presOf" srcId="{4AFAD78D-F752-43AB-91D7-363B301AE697}" destId="{24A927BF-93D9-4AF4-B16F-BD806BBE4566}" srcOrd="0" destOrd="0" presId="urn:microsoft.com/office/officeart/2005/8/layout/hierarchy1"/>
    <dgm:cxn modelId="{2A0699EC-74F0-4419-B7DD-D0A1F847270A}" type="presOf" srcId="{43DBA5F7-1299-4CCA-AA43-BD4A5E0FEFAA}" destId="{727C21EC-05E9-4501-B974-F59236740985}" srcOrd="0" destOrd="0" presId="urn:microsoft.com/office/officeart/2005/8/layout/hierarchy1"/>
    <dgm:cxn modelId="{9CCCE0FD-4129-4251-BCC9-55B875AAF7B8}" srcId="{F161D2C7-B65E-49ED-AAE6-A726275AD110}" destId="{4AFAD78D-F752-43AB-91D7-363B301AE697}" srcOrd="3" destOrd="0" parTransId="{CAB79092-3B93-4922-96A1-A57CB33B7599}" sibTransId="{F8B81C11-6056-40AA-8F0F-77744473EAED}"/>
    <dgm:cxn modelId="{3F9E996D-C590-4BE1-B4D1-60A992E7131F}" type="presParOf" srcId="{8418AD7C-7535-4D2C-B398-2EB99559419B}" destId="{9312DA7F-9706-43E2-B13F-92ACA22CE3CD}" srcOrd="0" destOrd="0" presId="urn:microsoft.com/office/officeart/2005/8/layout/hierarchy1"/>
    <dgm:cxn modelId="{F8A2A716-1D2E-4C46-A100-137304753758}" type="presParOf" srcId="{9312DA7F-9706-43E2-B13F-92ACA22CE3CD}" destId="{FA401756-0250-4B39-BE10-6A62FD6CF8F6}" srcOrd="0" destOrd="0" presId="urn:microsoft.com/office/officeart/2005/8/layout/hierarchy1"/>
    <dgm:cxn modelId="{887A47C2-8755-45A7-AE75-E66C6D856290}" type="presParOf" srcId="{FA401756-0250-4B39-BE10-6A62FD6CF8F6}" destId="{DA304695-2666-4A24-8139-6E9393A5581B}" srcOrd="0" destOrd="0" presId="urn:microsoft.com/office/officeart/2005/8/layout/hierarchy1"/>
    <dgm:cxn modelId="{323B3DF2-D45A-45B2-AE05-B2D4876AD10B}" type="presParOf" srcId="{FA401756-0250-4B39-BE10-6A62FD6CF8F6}" destId="{727C21EC-05E9-4501-B974-F59236740985}" srcOrd="1" destOrd="0" presId="urn:microsoft.com/office/officeart/2005/8/layout/hierarchy1"/>
    <dgm:cxn modelId="{68813F42-20B2-4378-8F9A-6750F221E22E}" type="presParOf" srcId="{9312DA7F-9706-43E2-B13F-92ACA22CE3CD}" destId="{C1CC9492-5048-4692-A855-52C05D123193}" srcOrd="1" destOrd="0" presId="urn:microsoft.com/office/officeart/2005/8/layout/hierarchy1"/>
    <dgm:cxn modelId="{1EFE55CA-8D31-4F8D-8BCD-B1BF0DF3D7CA}" type="presParOf" srcId="{8418AD7C-7535-4D2C-B398-2EB99559419B}" destId="{67B6DC82-CBDD-458B-B2E6-5BCFF0C73DB0}" srcOrd="1" destOrd="0" presId="urn:microsoft.com/office/officeart/2005/8/layout/hierarchy1"/>
    <dgm:cxn modelId="{5F5415DD-F3D3-4A35-A9D8-5AAE660903D8}" type="presParOf" srcId="{67B6DC82-CBDD-458B-B2E6-5BCFF0C73DB0}" destId="{447A4FD0-6D46-43F6-B495-8DC40ADDE41F}" srcOrd="0" destOrd="0" presId="urn:microsoft.com/office/officeart/2005/8/layout/hierarchy1"/>
    <dgm:cxn modelId="{C207439D-44C8-4E34-869A-5BC52DBC5C71}" type="presParOf" srcId="{447A4FD0-6D46-43F6-B495-8DC40ADDE41F}" destId="{6E38B0CA-A368-493F-A80C-9213493D0491}" srcOrd="0" destOrd="0" presId="urn:microsoft.com/office/officeart/2005/8/layout/hierarchy1"/>
    <dgm:cxn modelId="{AD107A23-CE46-450D-8A27-DA4867B85F73}" type="presParOf" srcId="{447A4FD0-6D46-43F6-B495-8DC40ADDE41F}" destId="{33D0B84D-65FD-4186-9517-48618A1E8A72}" srcOrd="1" destOrd="0" presId="urn:microsoft.com/office/officeart/2005/8/layout/hierarchy1"/>
    <dgm:cxn modelId="{F52B6B7E-2AFC-49DB-88D3-B17EBD6A9DE2}" type="presParOf" srcId="{67B6DC82-CBDD-458B-B2E6-5BCFF0C73DB0}" destId="{E8A6E450-E777-4D41-BA02-5BAFB6AE43C7}" srcOrd="1" destOrd="0" presId="urn:microsoft.com/office/officeart/2005/8/layout/hierarchy1"/>
    <dgm:cxn modelId="{022AB321-1C71-4282-86DB-837447764B75}" type="presParOf" srcId="{8418AD7C-7535-4D2C-B398-2EB99559419B}" destId="{48B4FEAC-E3E8-46D4-A39F-F3C7DDF88588}" srcOrd="2" destOrd="0" presId="urn:microsoft.com/office/officeart/2005/8/layout/hierarchy1"/>
    <dgm:cxn modelId="{B92FE5A3-9E64-40CE-890F-068A6F1795E7}" type="presParOf" srcId="{48B4FEAC-E3E8-46D4-A39F-F3C7DDF88588}" destId="{7F40A27F-857F-4184-ACF2-C1AD068D7147}" srcOrd="0" destOrd="0" presId="urn:microsoft.com/office/officeart/2005/8/layout/hierarchy1"/>
    <dgm:cxn modelId="{4D44980F-FB6F-4B0D-9AE9-0E192E608D20}" type="presParOf" srcId="{7F40A27F-857F-4184-ACF2-C1AD068D7147}" destId="{24A5B4DC-E002-4A4E-979C-AD1400A1F45E}" srcOrd="0" destOrd="0" presId="urn:microsoft.com/office/officeart/2005/8/layout/hierarchy1"/>
    <dgm:cxn modelId="{B3D139F7-4F09-498B-9068-1101F3E7C1FF}" type="presParOf" srcId="{7F40A27F-857F-4184-ACF2-C1AD068D7147}" destId="{A95E1EAB-1715-4832-B9E5-341B9325A6F6}" srcOrd="1" destOrd="0" presId="urn:microsoft.com/office/officeart/2005/8/layout/hierarchy1"/>
    <dgm:cxn modelId="{62451E13-84AB-4578-AC21-6CD3233F5380}" type="presParOf" srcId="{48B4FEAC-E3E8-46D4-A39F-F3C7DDF88588}" destId="{42CD781A-5D91-4032-8F7F-BDA69069890D}" srcOrd="1" destOrd="0" presId="urn:microsoft.com/office/officeart/2005/8/layout/hierarchy1"/>
    <dgm:cxn modelId="{B042E5FB-E4A7-4A21-B8EB-6331B988B450}" type="presParOf" srcId="{8418AD7C-7535-4D2C-B398-2EB99559419B}" destId="{5E1B1986-191E-4F3B-8992-37B0D239A2ED}" srcOrd="3" destOrd="0" presId="urn:microsoft.com/office/officeart/2005/8/layout/hierarchy1"/>
    <dgm:cxn modelId="{9974A02B-BA31-4474-AC16-85D53BEDBDD3}" type="presParOf" srcId="{5E1B1986-191E-4F3B-8992-37B0D239A2ED}" destId="{94E5CEBB-1463-4EA8-B9E9-1C17C7A86672}" srcOrd="0" destOrd="0" presId="urn:microsoft.com/office/officeart/2005/8/layout/hierarchy1"/>
    <dgm:cxn modelId="{84619559-6341-4962-AD5C-68914DEA7A26}" type="presParOf" srcId="{94E5CEBB-1463-4EA8-B9E9-1C17C7A86672}" destId="{FADE3BDA-25A3-47C4-AEDE-AB0D5ADC1DCF}" srcOrd="0" destOrd="0" presId="urn:microsoft.com/office/officeart/2005/8/layout/hierarchy1"/>
    <dgm:cxn modelId="{FC863C71-5772-4169-9F72-8FDFD6264FEB}" type="presParOf" srcId="{94E5CEBB-1463-4EA8-B9E9-1C17C7A86672}" destId="{24A927BF-93D9-4AF4-B16F-BD806BBE4566}" srcOrd="1" destOrd="0" presId="urn:microsoft.com/office/officeart/2005/8/layout/hierarchy1"/>
    <dgm:cxn modelId="{E74EED8B-3B1A-4E41-B526-591EA90347D9}" type="presParOf" srcId="{5E1B1986-191E-4F3B-8992-37B0D239A2ED}" destId="{3A65253E-8E0D-4F2C-9825-99BD09518703}"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EB8EC9E-77E0-4DD1-9F95-569E20711F09}" type="doc">
      <dgm:prSet loTypeId="urn:microsoft.com/office/officeart/2005/8/layout/chart3" loCatId="cycle" qsTypeId="urn:microsoft.com/office/officeart/2005/8/quickstyle/simple1" qsCatId="simple" csTypeId="urn:microsoft.com/office/officeart/2005/8/colors/colorful1" csCatId="colorful"/>
      <dgm:spPr/>
      <dgm:t>
        <a:bodyPr/>
        <a:lstStyle/>
        <a:p>
          <a:endParaRPr lang="en-US"/>
        </a:p>
      </dgm:t>
    </dgm:pt>
    <dgm:pt modelId="{D026445D-AB5C-4D33-8FB7-A1AB7459CE40}">
      <dgm:prSet/>
      <dgm:spPr/>
      <dgm:t>
        <a:bodyPr/>
        <a:lstStyle/>
        <a:p>
          <a:r>
            <a:rPr lang="en-GB"/>
            <a:t>Van Dijk’s (2005) theory provides a useful framework for understanding the digital divide in South African higher education.</a:t>
          </a:r>
          <a:endParaRPr lang="en-US"/>
        </a:p>
      </dgm:t>
    </dgm:pt>
    <dgm:pt modelId="{0C85FEC2-74F1-4DBD-A5E2-38BD676FE2FE}" type="parTrans" cxnId="{38EFAE56-A466-4EC4-873D-9BFBA1FFF5B5}">
      <dgm:prSet/>
      <dgm:spPr/>
      <dgm:t>
        <a:bodyPr/>
        <a:lstStyle/>
        <a:p>
          <a:endParaRPr lang="en-US"/>
        </a:p>
      </dgm:t>
    </dgm:pt>
    <dgm:pt modelId="{F59AFFD6-E005-44D1-B72D-5BBCA471DDE4}" type="sibTrans" cxnId="{38EFAE56-A466-4EC4-873D-9BFBA1FFF5B5}">
      <dgm:prSet/>
      <dgm:spPr/>
      <dgm:t>
        <a:bodyPr/>
        <a:lstStyle/>
        <a:p>
          <a:endParaRPr lang="en-US"/>
        </a:p>
      </dgm:t>
    </dgm:pt>
    <dgm:pt modelId="{64ADE580-B9C2-485B-A86C-B7F4886CD029}">
      <dgm:prSet/>
      <dgm:spPr/>
      <dgm:t>
        <a:bodyPr/>
        <a:lstStyle/>
        <a:p>
          <a:r>
            <a:rPr lang="en-GB"/>
            <a:t>The theory argues that social inequalities drive digital inequality, limiting access to educational technology and affecting student participation and success.</a:t>
          </a:r>
          <a:endParaRPr lang="en-US"/>
        </a:p>
      </dgm:t>
    </dgm:pt>
    <dgm:pt modelId="{097921DE-E695-43A2-B3C1-5A0E733471C3}" type="parTrans" cxnId="{46ACECED-4A8C-42F0-99BF-E1A2CAAF94E0}">
      <dgm:prSet/>
      <dgm:spPr/>
      <dgm:t>
        <a:bodyPr/>
        <a:lstStyle/>
        <a:p>
          <a:endParaRPr lang="en-US"/>
        </a:p>
      </dgm:t>
    </dgm:pt>
    <dgm:pt modelId="{A59CE075-1B03-46BA-9E33-D1FF0F8165D4}" type="sibTrans" cxnId="{46ACECED-4A8C-42F0-99BF-E1A2CAAF94E0}">
      <dgm:prSet/>
      <dgm:spPr/>
      <dgm:t>
        <a:bodyPr/>
        <a:lstStyle/>
        <a:p>
          <a:endParaRPr lang="en-US"/>
        </a:p>
      </dgm:t>
    </dgm:pt>
    <dgm:pt modelId="{9AECD46B-C978-40CE-ABEC-EA07AA39FBB0}">
      <dgm:prSet/>
      <dgm:spPr/>
      <dgm:t>
        <a:bodyPr/>
        <a:lstStyle/>
        <a:p>
          <a:r>
            <a:rPr lang="en-GB"/>
            <a:t>It emphasizes that mere access to technology is insufficient; the ability to effectively utilize these resources is crucial.</a:t>
          </a:r>
          <a:endParaRPr lang="en-US"/>
        </a:p>
      </dgm:t>
    </dgm:pt>
    <dgm:pt modelId="{95495DDC-1263-4072-851D-0B87A5468D2F}" type="parTrans" cxnId="{283BBD4C-1DFF-4B0C-8342-4FA9A934F1D8}">
      <dgm:prSet/>
      <dgm:spPr/>
      <dgm:t>
        <a:bodyPr/>
        <a:lstStyle/>
        <a:p>
          <a:endParaRPr lang="en-US"/>
        </a:p>
      </dgm:t>
    </dgm:pt>
    <dgm:pt modelId="{51E75995-ADB5-4DB1-9403-5EF7E9594E5E}" type="sibTrans" cxnId="{283BBD4C-1DFF-4B0C-8342-4FA9A934F1D8}">
      <dgm:prSet/>
      <dgm:spPr/>
      <dgm:t>
        <a:bodyPr/>
        <a:lstStyle/>
        <a:p>
          <a:endParaRPr lang="en-US"/>
        </a:p>
      </dgm:t>
    </dgm:pt>
    <dgm:pt modelId="{58203F4C-5B68-4128-B42C-B2886EA7D85B}">
      <dgm:prSet/>
      <dgm:spPr/>
      <dgm:t>
        <a:bodyPr/>
        <a:lstStyle/>
        <a:p>
          <a:r>
            <a:rPr lang="en-GB"/>
            <a:t>The framework defines digital access through four dimensions: physical, skills, usage, and quality of access.</a:t>
          </a:r>
          <a:endParaRPr lang="en-US"/>
        </a:p>
      </dgm:t>
    </dgm:pt>
    <dgm:pt modelId="{A145C30D-DDCE-4429-A291-3BC6B1432243}" type="parTrans" cxnId="{9D44E26C-9392-4840-8F2C-CA216425DD1A}">
      <dgm:prSet/>
      <dgm:spPr/>
      <dgm:t>
        <a:bodyPr/>
        <a:lstStyle/>
        <a:p>
          <a:endParaRPr lang="en-US"/>
        </a:p>
      </dgm:t>
    </dgm:pt>
    <dgm:pt modelId="{49D25E72-0F88-426E-BD06-EDBF3A22C425}" type="sibTrans" cxnId="{9D44E26C-9392-4840-8F2C-CA216425DD1A}">
      <dgm:prSet/>
      <dgm:spPr/>
      <dgm:t>
        <a:bodyPr/>
        <a:lstStyle/>
        <a:p>
          <a:endParaRPr lang="en-US"/>
        </a:p>
      </dgm:t>
    </dgm:pt>
    <dgm:pt modelId="{B60B8ACE-D9F2-46EB-BEC3-6A04C009F1E5}">
      <dgm:prSet/>
      <dgm:spPr/>
      <dgm:t>
        <a:bodyPr/>
        <a:lstStyle/>
        <a:p>
          <a:r>
            <a:rPr lang="en-GB"/>
            <a:t>There are other empirical studies supporting the theory, including the study by Chisango and Marongwe (2020), Sithole and Mbukanma (2024), Makhumane and Mpungose, etc.</a:t>
          </a:r>
          <a:endParaRPr lang="en-US"/>
        </a:p>
      </dgm:t>
    </dgm:pt>
    <dgm:pt modelId="{C7D17B49-EB1A-438C-9EDB-4DE7D9C586D5}" type="parTrans" cxnId="{471A9A59-3011-4A82-B88C-6337DD2992F4}">
      <dgm:prSet/>
      <dgm:spPr/>
      <dgm:t>
        <a:bodyPr/>
        <a:lstStyle/>
        <a:p>
          <a:endParaRPr lang="en-US"/>
        </a:p>
      </dgm:t>
    </dgm:pt>
    <dgm:pt modelId="{243C08C0-FC75-475E-BC9B-1D7DA2623147}" type="sibTrans" cxnId="{471A9A59-3011-4A82-B88C-6337DD2992F4}">
      <dgm:prSet/>
      <dgm:spPr/>
      <dgm:t>
        <a:bodyPr/>
        <a:lstStyle/>
        <a:p>
          <a:endParaRPr lang="en-US"/>
        </a:p>
      </dgm:t>
    </dgm:pt>
    <dgm:pt modelId="{4CC46F23-F5BD-4037-813D-A1B0A5ED3732}" type="pres">
      <dgm:prSet presAssocID="{0EB8EC9E-77E0-4DD1-9F95-569E20711F09}" presName="compositeShape" presStyleCnt="0">
        <dgm:presLayoutVars>
          <dgm:chMax val="7"/>
          <dgm:dir/>
          <dgm:resizeHandles val="exact"/>
        </dgm:presLayoutVars>
      </dgm:prSet>
      <dgm:spPr/>
    </dgm:pt>
    <dgm:pt modelId="{212C2757-FCFD-4094-84F1-6990C9BCAD2D}" type="pres">
      <dgm:prSet presAssocID="{0EB8EC9E-77E0-4DD1-9F95-569E20711F09}" presName="wedge1" presStyleLbl="node1" presStyleIdx="0" presStyleCnt="5"/>
      <dgm:spPr/>
    </dgm:pt>
    <dgm:pt modelId="{8AFDC0B9-72A4-4D28-8E75-B859EDB629BF}" type="pres">
      <dgm:prSet presAssocID="{0EB8EC9E-77E0-4DD1-9F95-569E20711F09}" presName="wedge1Tx" presStyleLbl="node1" presStyleIdx="0" presStyleCnt="5">
        <dgm:presLayoutVars>
          <dgm:chMax val="0"/>
          <dgm:chPref val="0"/>
          <dgm:bulletEnabled val="1"/>
        </dgm:presLayoutVars>
      </dgm:prSet>
      <dgm:spPr/>
    </dgm:pt>
    <dgm:pt modelId="{CF969E13-5189-422A-AD2C-4C2F2B974F82}" type="pres">
      <dgm:prSet presAssocID="{0EB8EC9E-77E0-4DD1-9F95-569E20711F09}" presName="wedge2" presStyleLbl="node1" presStyleIdx="1" presStyleCnt="5"/>
      <dgm:spPr/>
    </dgm:pt>
    <dgm:pt modelId="{D6E8E815-35FD-465D-AF51-CB47764D585E}" type="pres">
      <dgm:prSet presAssocID="{0EB8EC9E-77E0-4DD1-9F95-569E20711F09}" presName="wedge2Tx" presStyleLbl="node1" presStyleIdx="1" presStyleCnt="5">
        <dgm:presLayoutVars>
          <dgm:chMax val="0"/>
          <dgm:chPref val="0"/>
          <dgm:bulletEnabled val="1"/>
        </dgm:presLayoutVars>
      </dgm:prSet>
      <dgm:spPr/>
    </dgm:pt>
    <dgm:pt modelId="{D0F9887C-F524-4597-B68C-D1D98D1BB6B6}" type="pres">
      <dgm:prSet presAssocID="{0EB8EC9E-77E0-4DD1-9F95-569E20711F09}" presName="wedge3" presStyleLbl="node1" presStyleIdx="2" presStyleCnt="5"/>
      <dgm:spPr/>
    </dgm:pt>
    <dgm:pt modelId="{27A23547-9C91-4BCC-816A-3540C509E755}" type="pres">
      <dgm:prSet presAssocID="{0EB8EC9E-77E0-4DD1-9F95-569E20711F09}" presName="wedge3Tx" presStyleLbl="node1" presStyleIdx="2" presStyleCnt="5">
        <dgm:presLayoutVars>
          <dgm:chMax val="0"/>
          <dgm:chPref val="0"/>
          <dgm:bulletEnabled val="1"/>
        </dgm:presLayoutVars>
      </dgm:prSet>
      <dgm:spPr/>
    </dgm:pt>
    <dgm:pt modelId="{4CDBE2C9-91F2-48A9-AA3E-D1B926B02F2D}" type="pres">
      <dgm:prSet presAssocID="{0EB8EC9E-77E0-4DD1-9F95-569E20711F09}" presName="wedge4" presStyleLbl="node1" presStyleIdx="3" presStyleCnt="5"/>
      <dgm:spPr/>
    </dgm:pt>
    <dgm:pt modelId="{13521D7C-C2CC-44DD-AE50-8F102A429B21}" type="pres">
      <dgm:prSet presAssocID="{0EB8EC9E-77E0-4DD1-9F95-569E20711F09}" presName="wedge4Tx" presStyleLbl="node1" presStyleIdx="3" presStyleCnt="5">
        <dgm:presLayoutVars>
          <dgm:chMax val="0"/>
          <dgm:chPref val="0"/>
          <dgm:bulletEnabled val="1"/>
        </dgm:presLayoutVars>
      </dgm:prSet>
      <dgm:spPr/>
    </dgm:pt>
    <dgm:pt modelId="{1D99E6AC-4323-468C-A830-6295B22EC7CB}" type="pres">
      <dgm:prSet presAssocID="{0EB8EC9E-77E0-4DD1-9F95-569E20711F09}" presName="wedge5" presStyleLbl="node1" presStyleIdx="4" presStyleCnt="5"/>
      <dgm:spPr/>
    </dgm:pt>
    <dgm:pt modelId="{43656BC1-BAB8-4DC4-8759-CE8BDE17B84B}" type="pres">
      <dgm:prSet presAssocID="{0EB8EC9E-77E0-4DD1-9F95-569E20711F09}" presName="wedge5Tx" presStyleLbl="node1" presStyleIdx="4" presStyleCnt="5">
        <dgm:presLayoutVars>
          <dgm:chMax val="0"/>
          <dgm:chPref val="0"/>
          <dgm:bulletEnabled val="1"/>
        </dgm:presLayoutVars>
      </dgm:prSet>
      <dgm:spPr/>
    </dgm:pt>
  </dgm:ptLst>
  <dgm:cxnLst>
    <dgm:cxn modelId="{19AE6E11-B604-4D20-B73D-23FFDD29C77D}" type="presOf" srcId="{9AECD46B-C978-40CE-ABEC-EA07AA39FBB0}" destId="{27A23547-9C91-4BCC-816A-3540C509E755}" srcOrd="1" destOrd="0" presId="urn:microsoft.com/office/officeart/2005/8/layout/chart3"/>
    <dgm:cxn modelId="{07E95518-0A84-4D3D-9C69-992919BB7855}" type="presOf" srcId="{9AECD46B-C978-40CE-ABEC-EA07AA39FBB0}" destId="{D0F9887C-F524-4597-B68C-D1D98D1BB6B6}" srcOrd="0" destOrd="0" presId="urn:microsoft.com/office/officeart/2005/8/layout/chart3"/>
    <dgm:cxn modelId="{B844431E-9B8C-4B86-B662-65FD1D88946B}" type="presOf" srcId="{58203F4C-5B68-4128-B42C-B2886EA7D85B}" destId="{13521D7C-C2CC-44DD-AE50-8F102A429B21}" srcOrd="1" destOrd="0" presId="urn:microsoft.com/office/officeart/2005/8/layout/chart3"/>
    <dgm:cxn modelId="{7CA3E23D-51BB-4786-98D4-805F508E629B}" type="presOf" srcId="{0EB8EC9E-77E0-4DD1-9F95-569E20711F09}" destId="{4CC46F23-F5BD-4037-813D-A1B0A5ED3732}" srcOrd="0" destOrd="0" presId="urn:microsoft.com/office/officeart/2005/8/layout/chart3"/>
    <dgm:cxn modelId="{53FB6344-D2D9-4261-9149-A04CE94953B8}" type="presOf" srcId="{64ADE580-B9C2-485B-A86C-B7F4886CD029}" destId="{CF969E13-5189-422A-AD2C-4C2F2B974F82}" srcOrd="0" destOrd="0" presId="urn:microsoft.com/office/officeart/2005/8/layout/chart3"/>
    <dgm:cxn modelId="{283BBD4C-1DFF-4B0C-8342-4FA9A934F1D8}" srcId="{0EB8EC9E-77E0-4DD1-9F95-569E20711F09}" destId="{9AECD46B-C978-40CE-ABEC-EA07AA39FBB0}" srcOrd="2" destOrd="0" parTransId="{95495DDC-1263-4072-851D-0B87A5468D2F}" sibTransId="{51E75995-ADB5-4DB1-9403-5EF7E9594E5E}"/>
    <dgm:cxn modelId="{9D44E26C-9392-4840-8F2C-CA216425DD1A}" srcId="{0EB8EC9E-77E0-4DD1-9F95-569E20711F09}" destId="{58203F4C-5B68-4128-B42C-B2886EA7D85B}" srcOrd="3" destOrd="0" parTransId="{A145C30D-DDCE-4429-A291-3BC6B1432243}" sibTransId="{49D25E72-0F88-426E-BD06-EDBF3A22C425}"/>
    <dgm:cxn modelId="{38EFAE56-A466-4EC4-873D-9BFBA1FFF5B5}" srcId="{0EB8EC9E-77E0-4DD1-9F95-569E20711F09}" destId="{D026445D-AB5C-4D33-8FB7-A1AB7459CE40}" srcOrd="0" destOrd="0" parTransId="{0C85FEC2-74F1-4DBD-A5E2-38BD676FE2FE}" sibTransId="{F59AFFD6-E005-44D1-B72D-5BBCA471DDE4}"/>
    <dgm:cxn modelId="{471A9A59-3011-4A82-B88C-6337DD2992F4}" srcId="{0EB8EC9E-77E0-4DD1-9F95-569E20711F09}" destId="{B60B8ACE-D9F2-46EB-BEC3-6A04C009F1E5}" srcOrd="4" destOrd="0" parTransId="{C7D17B49-EB1A-438C-9EDB-4DE7D9C586D5}" sibTransId="{243C08C0-FC75-475E-BC9B-1D7DA2623147}"/>
    <dgm:cxn modelId="{D61B949C-0C1A-4E1D-9B59-481C7322C72A}" type="presOf" srcId="{D026445D-AB5C-4D33-8FB7-A1AB7459CE40}" destId="{212C2757-FCFD-4094-84F1-6990C9BCAD2D}" srcOrd="0" destOrd="0" presId="urn:microsoft.com/office/officeart/2005/8/layout/chart3"/>
    <dgm:cxn modelId="{61D54CC1-7DE6-4757-8F4B-35EC2481C6E5}" type="presOf" srcId="{58203F4C-5B68-4128-B42C-B2886EA7D85B}" destId="{4CDBE2C9-91F2-48A9-AA3E-D1B926B02F2D}" srcOrd="0" destOrd="0" presId="urn:microsoft.com/office/officeart/2005/8/layout/chart3"/>
    <dgm:cxn modelId="{46ACECED-4A8C-42F0-99BF-E1A2CAAF94E0}" srcId="{0EB8EC9E-77E0-4DD1-9F95-569E20711F09}" destId="{64ADE580-B9C2-485B-A86C-B7F4886CD029}" srcOrd="1" destOrd="0" parTransId="{097921DE-E695-43A2-B3C1-5A0E733471C3}" sibTransId="{A59CE075-1B03-46BA-9E33-D1FF0F8165D4}"/>
    <dgm:cxn modelId="{5E8D93EE-2FBC-44D6-92B9-E50156658D43}" type="presOf" srcId="{D026445D-AB5C-4D33-8FB7-A1AB7459CE40}" destId="{8AFDC0B9-72A4-4D28-8E75-B859EDB629BF}" srcOrd="1" destOrd="0" presId="urn:microsoft.com/office/officeart/2005/8/layout/chart3"/>
    <dgm:cxn modelId="{3E8847F7-75D5-4538-94B7-B86B0DB7F3A1}" type="presOf" srcId="{B60B8ACE-D9F2-46EB-BEC3-6A04C009F1E5}" destId="{43656BC1-BAB8-4DC4-8759-CE8BDE17B84B}" srcOrd="1" destOrd="0" presId="urn:microsoft.com/office/officeart/2005/8/layout/chart3"/>
    <dgm:cxn modelId="{AE0CF2F8-CF4C-43B8-9B3E-DBD07676DE6C}" type="presOf" srcId="{B60B8ACE-D9F2-46EB-BEC3-6A04C009F1E5}" destId="{1D99E6AC-4323-468C-A830-6295B22EC7CB}" srcOrd="0" destOrd="0" presId="urn:microsoft.com/office/officeart/2005/8/layout/chart3"/>
    <dgm:cxn modelId="{609DD1FB-6F3C-4D6E-91B6-E6FD0C75FC8F}" type="presOf" srcId="{64ADE580-B9C2-485B-A86C-B7F4886CD029}" destId="{D6E8E815-35FD-465D-AF51-CB47764D585E}" srcOrd="1" destOrd="0" presId="urn:microsoft.com/office/officeart/2005/8/layout/chart3"/>
    <dgm:cxn modelId="{EDE5BDC5-75F1-49AF-8BBE-1B3691277A6D}" type="presParOf" srcId="{4CC46F23-F5BD-4037-813D-A1B0A5ED3732}" destId="{212C2757-FCFD-4094-84F1-6990C9BCAD2D}" srcOrd="0" destOrd="0" presId="urn:microsoft.com/office/officeart/2005/8/layout/chart3"/>
    <dgm:cxn modelId="{F040B140-F4B0-4851-AF4C-8D60A778B337}" type="presParOf" srcId="{4CC46F23-F5BD-4037-813D-A1B0A5ED3732}" destId="{8AFDC0B9-72A4-4D28-8E75-B859EDB629BF}" srcOrd="1" destOrd="0" presId="urn:microsoft.com/office/officeart/2005/8/layout/chart3"/>
    <dgm:cxn modelId="{2D6CCEE1-71B1-451F-B330-847BA3F4CAAE}" type="presParOf" srcId="{4CC46F23-F5BD-4037-813D-A1B0A5ED3732}" destId="{CF969E13-5189-422A-AD2C-4C2F2B974F82}" srcOrd="2" destOrd="0" presId="urn:microsoft.com/office/officeart/2005/8/layout/chart3"/>
    <dgm:cxn modelId="{4590E6C3-3AAB-477C-A198-5D9B2BF2A491}" type="presParOf" srcId="{4CC46F23-F5BD-4037-813D-A1B0A5ED3732}" destId="{D6E8E815-35FD-465D-AF51-CB47764D585E}" srcOrd="3" destOrd="0" presId="urn:microsoft.com/office/officeart/2005/8/layout/chart3"/>
    <dgm:cxn modelId="{5D9F0B71-BF6A-4DF5-A812-3766B08E70FA}" type="presParOf" srcId="{4CC46F23-F5BD-4037-813D-A1B0A5ED3732}" destId="{D0F9887C-F524-4597-B68C-D1D98D1BB6B6}" srcOrd="4" destOrd="0" presId="urn:microsoft.com/office/officeart/2005/8/layout/chart3"/>
    <dgm:cxn modelId="{3ABE0263-4ECB-468A-9F2C-74CBBF00C06E}" type="presParOf" srcId="{4CC46F23-F5BD-4037-813D-A1B0A5ED3732}" destId="{27A23547-9C91-4BCC-816A-3540C509E755}" srcOrd="5" destOrd="0" presId="urn:microsoft.com/office/officeart/2005/8/layout/chart3"/>
    <dgm:cxn modelId="{CA876772-0FB9-46A8-8CA9-7FD57CDFA39F}" type="presParOf" srcId="{4CC46F23-F5BD-4037-813D-A1B0A5ED3732}" destId="{4CDBE2C9-91F2-48A9-AA3E-D1B926B02F2D}" srcOrd="6" destOrd="0" presId="urn:microsoft.com/office/officeart/2005/8/layout/chart3"/>
    <dgm:cxn modelId="{87531B4D-D541-4869-8177-E84669D5FDD6}" type="presParOf" srcId="{4CC46F23-F5BD-4037-813D-A1B0A5ED3732}" destId="{13521D7C-C2CC-44DD-AE50-8F102A429B21}" srcOrd="7" destOrd="0" presId="urn:microsoft.com/office/officeart/2005/8/layout/chart3"/>
    <dgm:cxn modelId="{4E588239-AC90-4E72-9EB3-37BC05CC3E98}" type="presParOf" srcId="{4CC46F23-F5BD-4037-813D-A1B0A5ED3732}" destId="{1D99E6AC-4323-468C-A830-6295B22EC7CB}" srcOrd="8" destOrd="0" presId="urn:microsoft.com/office/officeart/2005/8/layout/chart3"/>
    <dgm:cxn modelId="{A8C3986C-FB1E-42ED-B983-20D5E23609C0}" type="presParOf" srcId="{4CC46F23-F5BD-4037-813D-A1B0A5ED3732}" destId="{43656BC1-BAB8-4DC4-8759-CE8BDE17B84B}" srcOrd="9"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A7B9DF-0E12-415B-9567-A29053144DC9}">
      <dsp:nvSpPr>
        <dsp:cNvPr id="0" name=""/>
        <dsp:cNvSpPr/>
      </dsp:nvSpPr>
      <dsp:spPr>
        <a:xfrm>
          <a:off x="0" y="298920"/>
          <a:ext cx="5375383" cy="478800"/>
        </a:xfrm>
        <a:prstGeom prst="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A3E9FAB-39E0-44C5-8611-6D5E9654E3B2}">
      <dsp:nvSpPr>
        <dsp:cNvPr id="0" name=""/>
        <dsp:cNvSpPr/>
      </dsp:nvSpPr>
      <dsp:spPr>
        <a:xfrm>
          <a:off x="268769" y="18480"/>
          <a:ext cx="3762768" cy="56088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24" tIns="0" rIns="142224" bIns="0" numCol="1" spcCol="1270" anchor="ctr" anchorCtr="0">
          <a:noAutofit/>
        </a:bodyPr>
        <a:lstStyle/>
        <a:p>
          <a:pPr marL="0" lvl="0" indent="0" algn="l" defTabSz="844550">
            <a:lnSpc>
              <a:spcPct val="90000"/>
            </a:lnSpc>
            <a:spcBef>
              <a:spcPct val="0"/>
            </a:spcBef>
            <a:spcAft>
              <a:spcPct val="35000"/>
            </a:spcAft>
            <a:buNone/>
          </a:pPr>
          <a:r>
            <a:rPr lang="en-ZA" sz="1900" kern="1200"/>
            <a:t>Introduction</a:t>
          </a:r>
          <a:endParaRPr lang="en-US" sz="1900" kern="1200"/>
        </a:p>
      </dsp:txBody>
      <dsp:txXfrm>
        <a:off x="296149" y="45860"/>
        <a:ext cx="3708008" cy="506120"/>
      </dsp:txXfrm>
    </dsp:sp>
    <dsp:sp modelId="{DADCB96F-73E3-4D07-B384-07078B015BDE}">
      <dsp:nvSpPr>
        <dsp:cNvPr id="0" name=""/>
        <dsp:cNvSpPr/>
      </dsp:nvSpPr>
      <dsp:spPr>
        <a:xfrm>
          <a:off x="0" y="1160760"/>
          <a:ext cx="5375383" cy="478800"/>
        </a:xfrm>
        <a:prstGeom prst="rect">
          <a:avLst/>
        </a:prstGeom>
        <a:solidFill>
          <a:schemeClr val="lt1">
            <a:alpha val="90000"/>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AF1E5AF-C4B8-4BEE-B40F-A34C1C2D520C}">
      <dsp:nvSpPr>
        <dsp:cNvPr id="0" name=""/>
        <dsp:cNvSpPr/>
      </dsp:nvSpPr>
      <dsp:spPr>
        <a:xfrm>
          <a:off x="268769" y="880320"/>
          <a:ext cx="3762768" cy="560880"/>
        </a:xfrm>
        <a:prstGeom prst="round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24" tIns="0" rIns="142224" bIns="0" numCol="1" spcCol="1270" anchor="ctr" anchorCtr="0">
          <a:noAutofit/>
        </a:bodyPr>
        <a:lstStyle/>
        <a:p>
          <a:pPr marL="0" lvl="0" indent="0" algn="l" defTabSz="844550">
            <a:lnSpc>
              <a:spcPct val="90000"/>
            </a:lnSpc>
            <a:spcBef>
              <a:spcPct val="0"/>
            </a:spcBef>
            <a:spcAft>
              <a:spcPct val="35000"/>
            </a:spcAft>
            <a:buNone/>
          </a:pPr>
          <a:r>
            <a:rPr lang="en-ZA" sz="1900" kern="1200"/>
            <a:t>Literature Review</a:t>
          </a:r>
          <a:endParaRPr lang="en-US" sz="1900" kern="1200"/>
        </a:p>
      </dsp:txBody>
      <dsp:txXfrm>
        <a:off x="296149" y="907700"/>
        <a:ext cx="3708008" cy="506120"/>
      </dsp:txXfrm>
    </dsp:sp>
    <dsp:sp modelId="{D5DE96F3-3604-4F58-9768-F7665688868D}">
      <dsp:nvSpPr>
        <dsp:cNvPr id="0" name=""/>
        <dsp:cNvSpPr/>
      </dsp:nvSpPr>
      <dsp:spPr>
        <a:xfrm>
          <a:off x="0" y="2022600"/>
          <a:ext cx="5375383" cy="478800"/>
        </a:xfrm>
        <a:prstGeom prst="rect">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EB541B-B87D-4344-84BE-5884E091A43C}">
      <dsp:nvSpPr>
        <dsp:cNvPr id="0" name=""/>
        <dsp:cNvSpPr/>
      </dsp:nvSpPr>
      <dsp:spPr>
        <a:xfrm>
          <a:off x="268769" y="1742160"/>
          <a:ext cx="3762768" cy="560880"/>
        </a:xfrm>
        <a:prstGeom prst="round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24" tIns="0" rIns="142224" bIns="0" numCol="1" spcCol="1270" anchor="ctr" anchorCtr="0">
          <a:noAutofit/>
        </a:bodyPr>
        <a:lstStyle/>
        <a:p>
          <a:pPr marL="0" lvl="0" indent="0" algn="l" defTabSz="844550">
            <a:lnSpc>
              <a:spcPct val="90000"/>
            </a:lnSpc>
            <a:spcBef>
              <a:spcPct val="0"/>
            </a:spcBef>
            <a:spcAft>
              <a:spcPct val="35000"/>
            </a:spcAft>
            <a:buNone/>
          </a:pPr>
          <a:r>
            <a:rPr lang="en-ZA" sz="1900" kern="1200"/>
            <a:t>Theoretical Framework</a:t>
          </a:r>
          <a:endParaRPr lang="en-US" sz="1900" kern="1200"/>
        </a:p>
      </dsp:txBody>
      <dsp:txXfrm>
        <a:off x="296149" y="1769540"/>
        <a:ext cx="3708008" cy="506120"/>
      </dsp:txXfrm>
    </dsp:sp>
    <dsp:sp modelId="{F0ACF10F-BD94-4D66-9250-CA3C20AFC15C}">
      <dsp:nvSpPr>
        <dsp:cNvPr id="0" name=""/>
        <dsp:cNvSpPr/>
      </dsp:nvSpPr>
      <dsp:spPr>
        <a:xfrm>
          <a:off x="0" y="2884440"/>
          <a:ext cx="5375383" cy="478800"/>
        </a:xfrm>
        <a:prstGeom prst="rect">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16044F-07CD-4CB6-A017-B25EADF945CF}">
      <dsp:nvSpPr>
        <dsp:cNvPr id="0" name=""/>
        <dsp:cNvSpPr/>
      </dsp:nvSpPr>
      <dsp:spPr>
        <a:xfrm>
          <a:off x="268769" y="2604000"/>
          <a:ext cx="3762768" cy="560880"/>
        </a:xfrm>
        <a:prstGeom prst="round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24" tIns="0" rIns="142224" bIns="0" numCol="1" spcCol="1270" anchor="ctr" anchorCtr="0">
          <a:noAutofit/>
        </a:bodyPr>
        <a:lstStyle/>
        <a:p>
          <a:pPr marL="0" lvl="0" indent="0" algn="l" defTabSz="844550">
            <a:lnSpc>
              <a:spcPct val="90000"/>
            </a:lnSpc>
            <a:spcBef>
              <a:spcPct val="0"/>
            </a:spcBef>
            <a:spcAft>
              <a:spcPct val="35000"/>
            </a:spcAft>
            <a:buNone/>
          </a:pPr>
          <a:r>
            <a:rPr lang="en-ZA" sz="1900" kern="1200"/>
            <a:t>Research Methody</a:t>
          </a:r>
          <a:endParaRPr lang="en-US" sz="1900" kern="1200"/>
        </a:p>
      </dsp:txBody>
      <dsp:txXfrm>
        <a:off x="296149" y="2631380"/>
        <a:ext cx="3708008" cy="506120"/>
      </dsp:txXfrm>
    </dsp:sp>
    <dsp:sp modelId="{04A6A26B-C508-4EC2-A7D1-90FCD218CD71}">
      <dsp:nvSpPr>
        <dsp:cNvPr id="0" name=""/>
        <dsp:cNvSpPr/>
      </dsp:nvSpPr>
      <dsp:spPr>
        <a:xfrm>
          <a:off x="0" y="3746280"/>
          <a:ext cx="5375383" cy="478800"/>
        </a:xfrm>
        <a:prstGeom prst="rect">
          <a:avLst/>
        </a:prstGeom>
        <a:solidFill>
          <a:schemeClr val="lt1">
            <a:alpha val="90000"/>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D73732-0369-4F9C-B37D-4A7AD7042FE5}">
      <dsp:nvSpPr>
        <dsp:cNvPr id="0" name=""/>
        <dsp:cNvSpPr/>
      </dsp:nvSpPr>
      <dsp:spPr>
        <a:xfrm>
          <a:off x="268769" y="3465840"/>
          <a:ext cx="3762768" cy="560880"/>
        </a:xfrm>
        <a:prstGeom prst="roundRect">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24" tIns="0" rIns="142224" bIns="0" numCol="1" spcCol="1270" anchor="ctr" anchorCtr="0">
          <a:noAutofit/>
        </a:bodyPr>
        <a:lstStyle/>
        <a:p>
          <a:pPr marL="0" lvl="0" indent="0" algn="l" defTabSz="844550">
            <a:lnSpc>
              <a:spcPct val="90000"/>
            </a:lnSpc>
            <a:spcBef>
              <a:spcPct val="0"/>
            </a:spcBef>
            <a:spcAft>
              <a:spcPct val="35000"/>
            </a:spcAft>
            <a:buNone/>
          </a:pPr>
          <a:r>
            <a:rPr lang="en-ZA" sz="1900" kern="1200"/>
            <a:t>Recommendation</a:t>
          </a:r>
          <a:endParaRPr lang="en-US" sz="1900" kern="1200"/>
        </a:p>
      </dsp:txBody>
      <dsp:txXfrm>
        <a:off x="296149" y="3493220"/>
        <a:ext cx="3708008" cy="506120"/>
      </dsp:txXfrm>
    </dsp:sp>
    <dsp:sp modelId="{A9B45DB1-E554-462A-B16E-60F19954E790}">
      <dsp:nvSpPr>
        <dsp:cNvPr id="0" name=""/>
        <dsp:cNvSpPr/>
      </dsp:nvSpPr>
      <dsp:spPr>
        <a:xfrm>
          <a:off x="0" y="4608120"/>
          <a:ext cx="5375383" cy="478800"/>
        </a:xfrm>
        <a:prstGeom prst="rect">
          <a:avLst/>
        </a:prstGeom>
        <a:solidFill>
          <a:schemeClr val="lt1">
            <a:alpha val="90000"/>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B337525-695B-430B-8EC5-90067C124B28}">
      <dsp:nvSpPr>
        <dsp:cNvPr id="0" name=""/>
        <dsp:cNvSpPr/>
      </dsp:nvSpPr>
      <dsp:spPr>
        <a:xfrm>
          <a:off x="268769" y="4327680"/>
          <a:ext cx="3762768" cy="56088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24" tIns="0" rIns="142224" bIns="0" numCol="1" spcCol="1270" anchor="ctr" anchorCtr="0">
          <a:noAutofit/>
        </a:bodyPr>
        <a:lstStyle/>
        <a:p>
          <a:pPr marL="0" lvl="0" indent="0" algn="l" defTabSz="844550">
            <a:lnSpc>
              <a:spcPct val="90000"/>
            </a:lnSpc>
            <a:spcBef>
              <a:spcPct val="0"/>
            </a:spcBef>
            <a:spcAft>
              <a:spcPct val="35000"/>
            </a:spcAft>
            <a:buNone/>
          </a:pPr>
          <a:r>
            <a:rPr lang="en-ZA" sz="1900" kern="1200"/>
            <a:t>Conclusion </a:t>
          </a:r>
          <a:endParaRPr lang="en-US" sz="1900" kern="1200"/>
        </a:p>
      </dsp:txBody>
      <dsp:txXfrm>
        <a:off x="296149" y="4355060"/>
        <a:ext cx="3708008" cy="5061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FC6F5F-69E6-4B99-9DA4-7B3BAE0250D2}">
      <dsp:nvSpPr>
        <dsp:cNvPr id="0" name=""/>
        <dsp:cNvSpPr/>
      </dsp:nvSpPr>
      <dsp:spPr>
        <a:xfrm>
          <a:off x="4689" y="840195"/>
          <a:ext cx="1453787" cy="1769247"/>
        </a:xfrm>
        <a:prstGeom prst="roundRect">
          <a:avLst>
            <a:gd name="adj" fmla="val 10000"/>
          </a:avLst>
        </a:prstGeom>
        <a:gradFill rotWithShape="0">
          <a:gsLst>
            <a:gs pos="0">
              <a:schemeClr val="accent2">
                <a:hueOff val="0"/>
                <a:satOff val="0"/>
                <a:lumOff val="0"/>
                <a:alphaOff val="0"/>
                <a:tint val="98000"/>
                <a:satMod val="110000"/>
                <a:lumMod val="104000"/>
              </a:schemeClr>
            </a:gs>
            <a:gs pos="69000">
              <a:schemeClr val="accent2">
                <a:hueOff val="0"/>
                <a:satOff val="0"/>
                <a:lumOff val="0"/>
                <a:alphaOff val="0"/>
                <a:shade val="88000"/>
                <a:satMod val="130000"/>
                <a:lumMod val="92000"/>
              </a:schemeClr>
            </a:gs>
            <a:gs pos="100000">
              <a:schemeClr val="accent2">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ZA" sz="1200" kern="1200"/>
            <a:t>He posits that access to technology is a prerequisite for participation in the knowledge economy, thereby influencing educational achievement.</a:t>
          </a:r>
          <a:endParaRPr lang="en-US" sz="1200" kern="1200"/>
        </a:p>
      </dsp:txBody>
      <dsp:txXfrm>
        <a:off x="47269" y="882775"/>
        <a:ext cx="1368627" cy="1684087"/>
      </dsp:txXfrm>
    </dsp:sp>
    <dsp:sp modelId="{2DD92A72-43CD-4F60-974B-5D0E1F7EB909}">
      <dsp:nvSpPr>
        <dsp:cNvPr id="0" name=""/>
        <dsp:cNvSpPr/>
      </dsp:nvSpPr>
      <dsp:spPr>
        <a:xfrm>
          <a:off x="1603855" y="1544549"/>
          <a:ext cx="308202" cy="360539"/>
        </a:xfrm>
        <a:prstGeom prst="rightArrow">
          <a:avLst>
            <a:gd name="adj1" fmla="val 60000"/>
            <a:gd name="adj2" fmla="val 50000"/>
          </a:avLst>
        </a:prstGeom>
        <a:gradFill rotWithShape="0">
          <a:gsLst>
            <a:gs pos="0">
              <a:schemeClr val="accent2">
                <a:hueOff val="0"/>
                <a:satOff val="0"/>
                <a:lumOff val="0"/>
                <a:alphaOff val="0"/>
                <a:tint val="98000"/>
                <a:satMod val="110000"/>
                <a:lumMod val="104000"/>
              </a:schemeClr>
            </a:gs>
            <a:gs pos="69000">
              <a:schemeClr val="accent2">
                <a:hueOff val="0"/>
                <a:satOff val="0"/>
                <a:lumOff val="0"/>
                <a:alphaOff val="0"/>
                <a:shade val="88000"/>
                <a:satMod val="130000"/>
                <a:lumMod val="92000"/>
              </a:schemeClr>
            </a:gs>
            <a:gs pos="100000">
              <a:schemeClr val="accent2">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603855" y="1616657"/>
        <a:ext cx="215741" cy="216323"/>
      </dsp:txXfrm>
    </dsp:sp>
    <dsp:sp modelId="{090917AD-8CDA-45DE-A57E-D3DB91AAEE4D}">
      <dsp:nvSpPr>
        <dsp:cNvPr id="0" name=""/>
        <dsp:cNvSpPr/>
      </dsp:nvSpPr>
      <dsp:spPr>
        <a:xfrm>
          <a:off x="2039991" y="840195"/>
          <a:ext cx="1453787" cy="1769247"/>
        </a:xfrm>
        <a:prstGeom prst="roundRect">
          <a:avLst>
            <a:gd name="adj" fmla="val 10000"/>
          </a:avLst>
        </a:prstGeom>
        <a:gradFill rotWithShape="0">
          <a:gsLst>
            <a:gs pos="0">
              <a:schemeClr val="accent3">
                <a:hueOff val="0"/>
                <a:satOff val="0"/>
                <a:lumOff val="0"/>
                <a:alphaOff val="0"/>
                <a:tint val="98000"/>
                <a:satMod val="110000"/>
                <a:lumMod val="104000"/>
              </a:schemeClr>
            </a:gs>
            <a:gs pos="69000">
              <a:schemeClr val="accent3">
                <a:hueOff val="0"/>
                <a:satOff val="0"/>
                <a:lumOff val="0"/>
                <a:alphaOff val="0"/>
                <a:shade val="88000"/>
                <a:satMod val="130000"/>
                <a:lumMod val="92000"/>
              </a:schemeClr>
            </a:gs>
            <a:gs pos="100000">
              <a:schemeClr val="accent3">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ZA" sz="1200" kern="1200"/>
            <a:t>This theory underscores the disparities faced by disadvantaged students, who are often marginalized by their limited exposure to digital resources (Van Dijk, 2005, p. 43). </a:t>
          </a:r>
          <a:endParaRPr lang="en-US" sz="1200" kern="1200"/>
        </a:p>
      </dsp:txBody>
      <dsp:txXfrm>
        <a:off x="2082571" y="882775"/>
        <a:ext cx="1368627" cy="1684087"/>
      </dsp:txXfrm>
    </dsp:sp>
    <dsp:sp modelId="{37FCE0A2-A386-42CF-9C13-8DA4986E8B71}">
      <dsp:nvSpPr>
        <dsp:cNvPr id="0" name=""/>
        <dsp:cNvSpPr/>
      </dsp:nvSpPr>
      <dsp:spPr>
        <a:xfrm>
          <a:off x="3639157" y="1544549"/>
          <a:ext cx="308202" cy="360539"/>
        </a:xfrm>
        <a:prstGeom prst="rightArrow">
          <a:avLst>
            <a:gd name="adj1" fmla="val 60000"/>
            <a:gd name="adj2" fmla="val 50000"/>
          </a:avLst>
        </a:prstGeom>
        <a:gradFill rotWithShape="0">
          <a:gsLst>
            <a:gs pos="0">
              <a:schemeClr val="accent3">
                <a:hueOff val="0"/>
                <a:satOff val="0"/>
                <a:lumOff val="0"/>
                <a:alphaOff val="0"/>
                <a:tint val="98000"/>
                <a:satMod val="110000"/>
                <a:lumMod val="104000"/>
              </a:schemeClr>
            </a:gs>
            <a:gs pos="69000">
              <a:schemeClr val="accent3">
                <a:hueOff val="0"/>
                <a:satOff val="0"/>
                <a:lumOff val="0"/>
                <a:alphaOff val="0"/>
                <a:shade val="88000"/>
                <a:satMod val="130000"/>
                <a:lumMod val="92000"/>
              </a:schemeClr>
            </a:gs>
            <a:gs pos="100000">
              <a:schemeClr val="accent3">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639157" y="1616657"/>
        <a:ext cx="215741" cy="216323"/>
      </dsp:txXfrm>
    </dsp:sp>
    <dsp:sp modelId="{3BD9D5AE-EE7F-4150-BF89-3FBCF6641E35}">
      <dsp:nvSpPr>
        <dsp:cNvPr id="0" name=""/>
        <dsp:cNvSpPr/>
      </dsp:nvSpPr>
      <dsp:spPr>
        <a:xfrm>
          <a:off x="4075293" y="840195"/>
          <a:ext cx="1453787" cy="1769247"/>
        </a:xfrm>
        <a:prstGeom prst="roundRect">
          <a:avLst>
            <a:gd name="adj" fmla="val 10000"/>
          </a:avLst>
        </a:prstGeom>
        <a:gradFill rotWithShape="0">
          <a:gsLst>
            <a:gs pos="0">
              <a:schemeClr val="accent4">
                <a:hueOff val="0"/>
                <a:satOff val="0"/>
                <a:lumOff val="0"/>
                <a:alphaOff val="0"/>
                <a:tint val="98000"/>
                <a:satMod val="110000"/>
                <a:lumMod val="104000"/>
              </a:schemeClr>
            </a:gs>
            <a:gs pos="69000">
              <a:schemeClr val="accent4">
                <a:hueOff val="0"/>
                <a:satOff val="0"/>
                <a:lumOff val="0"/>
                <a:alphaOff val="0"/>
                <a:shade val="88000"/>
                <a:satMod val="130000"/>
                <a:lumMod val="92000"/>
              </a:schemeClr>
            </a:gs>
            <a:gs pos="100000">
              <a:schemeClr val="accent4">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ZA" sz="1200" kern="1200"/>
            <a:t>Addressing the digital divide requires comprehensive policy interventions that prioritize technological investment and inclusive pedagogical strategies.</a:t>
          </a:r>
          <a:endParaRPr lang="en-US" sz="1200" kern="1200"/>
        </a:p>
      </dsp:txBody>
      <dsp:txXfrm>
        <a:off x="4117873" y="882775"/>
        <a:ext cx="1368627" cy="1684087"/>
      </dsp:txXfrm>
    </dsp:sp>
    <dsp:sp modelId="{A48F4A5D-7ED4-46FB-A746-E73A3224F131}">
      <dsp:nvSpPr>
        <dsp:cNvPr id="0" name=""/>
        <dsp:cNvSpPr/>
      </dsp:nvSpPr>
      <dsp:spPr>
        <a:xfrm>
          <a:off x="5674459" y="1544549"/>
          <a:ext cx="308202" cy="360539"/>
        </a:xfrm>
        <a:prstGeom prst="rightArrow">
          <a:avLst>
            <a:gd name="adj1" fmla="val 60000"/>
            <a:gd name="adj2" fmla="val 50000"/>
          </a:avLst>
        </a:prstGeom>
        <a:gradFill rotWithShape="0">
          <a:gsLst>
            <a:gs pos="0">
              <a:schemeClr val="accent4">
                <a:hueOff val="0"/>
                <a:satOff val="0"/>
                <a:lumOff val="0"/>
                <a:alphaOff val="0"/>
                <a:tint val="98000"/>
                <a:satMod val="110000"/>
                <a:lumMod val="104000"/>
              </a:schemeClr>
            </a:gs>
            <a:gs pos="69000">
              <a:schemeClr val="accent4">
                <a:hueOff val="0"/>
                <a:satOff val="0"/>
                <a:lumOff val="0"/>
                <a:alphaOff val="0"/>
                <a:shade val="88000"/>
                <a:satMod val="130000"/>
                <a:lumMod val="92000"/>
              </a:schemeClr>
            </a:gs>
            <a:gs pos="100000">
              <a:schemeClr val="accent4">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5674459" y="1616657"/>
        <a:ext cx="215741" cy="216323"/>
      </dsp:txXfrm>
    </dsp:sp>
    <dsp:sp modelId="{7C2535E1-85D8-4305-A88A-04F9D204804A}">
      <dsp:nvSpPr>
        <dsp:cNvPr id="0" name=""/>
        <dsp:cNvSpPr/>
      </dsp:nvSpPr>
      <dsp:spPr>
        <a:xfrm>
          <a:off x="6110596" y="840195"/>
          <a:ext cx="1453787" cy="1769247"/>
        </a:xfrm>
        <a:prstGeom prst="roundRect">
          <a:avLst>
            <a:gd name="adj" fmla="val 10000"/>
          </a:avLst>
        </a:prstGeom>
        <a:gradFill rotWithShape="0">
          <a:gsLst>
            <a:gs pos="0">
              <a:schemeClr val="accent5">
                <a:hueOff val="0"/>
                <a:satOff val="0"/>
                <a:lumOff val="0"/>
                <a:alphaOff val="0"/>
                <a:tint val="98000"/>
                <a:satMod val="110000"/>
                <a:lumMod val="104000"/>
              </a:schemeClr>
            </a:gs>
            <a:gs pos="69000">
              <a:schemeClr val="accent5">
                <a:hueOff val="0"/>
                <a:satOff val="0"/>
                <a:lumOff val="0"/>
                <a:alphaOff val="0"/>
                <a:shade val="88000"/>
                <a:satMod val="130000"/>
                <a:lumMod val="92000"/>
              </a:schemeClr>
            </a:gs>
            <a:gs pos="100000">
              <a:schemeClr val="accent5">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ZA" sz="1200" kern="1200"/>
            <a:t>Policymakers should consider expanding broadband infrastructure in rural areas to provide equitable internet access. </a:t>
          </a:r>
          <a:endParaRPr lang="en-US" sz="1200" kern="1200"/>
        </a:p>
      </dsp:txBody>
      <dsp:txXfrm>
        <a:off x="6153176" y="882775"/>
        <a:ext cx="1368627" cy="1684087"/>
      </dsp:txXfrm>
    </dsp:sp>
    <dsp:sp modelId="{71F6505A-41B3-4EA5-BCAC-F1B0630BCD92}">
      <dsp:nvSpPr>
        <dsp:cNvPr id="0" name=""/>
        <dsp:cNvSpPr/>
      </dsp:nvSpPr>
      <dsp:spPr>
        <a:xfrm>
          <a:off x="7709761" y="1544549"/>
          <a:ext cx="308202" cy="360539"/>
        </a:xfrm>
        <a:prstGeom prst="rightArrow">
          <a:avLst>
            <a:gd name="adj1" fmla="val 60000"/>
            <a:gd name="adj2" fmla="val 50000"/>
          </a:avLst>
        </a:prstGeom>
        <a:gradFill rotWithShape="0">
          <a:gsLst>
            <a:gs pos="0">
              <a:schemeClr val="accent5">
                <a:hueOff val="0"/>
                <a:satOff val="0"/>
                <a:lumOff val="0"/>
                <a:alphaOff val="0"/>
                <a:tint val="98000"/>
                <a:satMod val="110000"/>
                <a:lumMod val="104000"/>
              </a:schemeClr>
            </a:gs>
            <a:gs pos="69000">
              <a:schemeClr val="accent5">
                <a:hueOff val="0"/>
                <a:satOff val="0"/>
                <a:lumOff val="0"/>
                <a:alphaOff val="0"/>
                <a:shade val="88000"/>
                <a:satMod val="130000"/>
                <a:lumMod val="92000"/>
              </a:schemeClr>
            </a:gs>
            <a:gs pos="100000">
              <a:schemeClr val="accent5">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7709761" y="1616657"/>
        <a:ext cx="215741" cy="216323"/>
      </dsp:txXfrm>
    </dsp:sp>
    <dsp:sp modelId="{591577FD-60C4-440A-8174-51A90E2727DA}">
      <dsp:nvSpPr>
        <dsp:cNvPr id="0" name=""/>
        <dsp:cNvSpPr/>
      </dsp:nvSpPr>
      <dsp:spPr>
        <a:xfrm>
          <a:off x="8145898" y="840195"/>
          <a:ext cx="1453787" cy="1769247"/>
        </a:xfrm>
        <a:prstGeom prst="roundRect">
          <a:avLst>
            <a:gd name="adj" fmla="val 10000"/>
          </a:avLst>
        </a:prstGeom>
        <a:gradFill rotWithShape="0">
          <a:gsLst>
            <a:gs pos="0">
              <a:schemeClr val="accent6">
                <a:hueOff val="0"/>
                <a:satOff val="0"/>
                <a:lumOff val="0"/>
                <a:alphaOff val="0"/>
                <a:tint val="98000"/>
                <a:satMod val="110000"/>
                <a:lumMod val="104000"/>
              </a:schemeClr>
            </a:gs>
            <a:gs pos="69000">
              <a:schemeClr val="accent6">
                <a:hueOff val="0"/>
                <a:satOff val="0"/>
                <a:lumOff val="0"/>
                <a:alphaOff val="0"/>
                <a:shade val="88000"/>
                <a:satMod val="130000"/>
                <a:lumMod val="92000"/>
              </a:schemeClr>
            </a:gs>
            <a:gs pos="100000">
              <a:schemeClr val="accent6">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ZA" sz="1200" kern="1200"/>
            <a:t>Educational institutions must adopt inclusive teaching methods that accommodate diverse learning needs, integrating digital skills training into the curriculum (Thompson, 2021).</a:t>
          </a:r>
          <a:endParaRPr lang="en-US" sz="1200" kern="1200"/>
        </a:p>
      </dsp:txBody>
      <dsp:txXfrm>
        <a:off x="8188478" y="882775"/>
        <a:ext cx="1368627" cy="168408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7B5DC2-809C-49C6-AA97-28E720ACC1D9}">
      <dsp:nvSpPr>
        <dsp:cNvPr id="0" name=""/>
        <dsp:cNvSpPr/>
      </dsp:nvSpPr>
      <dsp:spPr>
        <a:xfrm>
          <a:off x="186662" y="579450"/>
          <a:ext cx="800214" cy="800214"/>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136C15-A848-4C7E-AE6D-E8D908A3E31F}">
      <dsp:nvSpPr>
        <dsp:cNvPr id="0" name=""/>
        <dsp:cNvSpPr/>
      </dsp:nvSpPr>
      <dsp:spPr>
        <a:xfrm>
          <a:off x="354707" y="747495"/>
          <a:ext cx="464124" cy="4641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2A313DB-7A70-4B53-BCDA-9001BF6D835D}">
      <dsp:nvSpPr>
        <dsp:cNvPr id="0" name=""/>
        <dsp:cNvSpPr/>
      </dsp:nvSpPr>
      <dsp:spPr>
        <a:xfrm>
          <a:off x="1158352" y="579450"/>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ZA" sz="1100" kern="1200"/>
            <a:t>A study by Smith et al. (2019) highlights that access to digital resources in rural areas is limited, impacting students’ ability to engage with digital learning platforms (Smith et al., 2019, p. 24). </a:t>
          </a:r>
          <a:endParaRPr lang="en-US" sz="1100" kern="1200"/>
        </a:p>
      </dsp:txBody>
      <dsp:txXfrm>
        <a:off x="1158352" y="579450"/>
        <a:ext cx="1886220" cy="800214"/>
      </dsp:txXfrm>
    </dsp:sp>
    <dsp:sp modelId="{BAC064E4-6FC7-4CC8-8604-35EC24F18A38}">
      <dsp:nvSpPr>
        <dsp:cNvPr id="0" name=""/>
        <dsp:cNvSpPr/>
      </dsp:nvSpPr>
      <dsp:spPr>
        <a:xfrm>
          <a:off x="3373232" y="579450"/>
          <a:ext cx="800214" cy="800214"/>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DEB247-158C-4DB1-8E89-DC39E463CC8F}">
      <dsp:nvSpPr>
        <dsp:cNvPr id="0" name=""/>
        <dsp:cNvSpPr/>
      </dsp:nvSpPr>
      <dsp:spPr>
        <a:xfrm>
          <a:off x="3541277" y="747495"/>
          <a:ext cx="464124" cy="46412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A644EF4-02F4-4545-AF8D-DD096951149C}">
      <dsp:nvSpPr>
        <dsp:cNvPr id="0" name=""/>
        <dsp:cNvSpPr/>
      </dsp:nvSpPr>
      <dsp:spPr>
        <a:xfrm>
          <a:off x="4344921" y="579450"/>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ZA" sz="1100" kern="1200"/>
            <a:t>Brown and Johnson (2020) emphasize the skills gap, pointing out that students from rural backgrounds often lack the digital literacy necessary for effective learning (Brown &amp; Johnson, 2020, p. 57).</a:t>
          </a:r>
          <a:endParaRPr lang="en-US" sz="1100" kern="1200"/>
        </a:p>
      </dsp:txBody>
      <dsp:txXfrm>
        <a:off x="4344921" y="579450"/>
        <a:ext cx="1886220" cy="800214"/>
      </dsp:txXfrm>
    </dsp:sp>
    <dsp:sp modelId="{22FD023D-90EA-4264-8E14-093BA445E4F1}">
      <dsp:nvSpPr>
        <dsp:cNvPr id="0" name=""/>
        <dsp:cNvSpPr/>
      </dsp:nvSpPr>
      <dsp:spPr>
        <a:xfrm>
          <a:off x="6559802" y="579450"/>
          <a:ext cx="800214" cy="800214"/>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A3D842F-AE04-4511-AE78-08E839B55403}">
      <dsp:nvSpPr>
        <dsp:cNvPr id="0" name=""/>
        <dsp:cNvSpPr/>
      </dsp:nvSpPr>
      <dsp:spPr>
        <a:xfrm>
          <a:off x="6727847" y="747495"/>
          <a:ext cx="464124" cy="4641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6A02055-C5FE-4FA0-A1B2-966D0F1961C1}">
      <dsp:nvSpPr>
        <dsp:cNvPr id="0" name=""/>
        <dsp:cNvSpPr/>
      </dsp:nvSpPr>
      <dsp:spPr>
        <a:xfrm>
          <a:off x="7531491" y="579450"/>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kern="1200"/>
            <a:t>The digital divide is clear in South African universities, where urban students often have better access to online resources and gain an academic edge over their rural peers (Pillay et al., 2018).</a:t>
          </a:r>
          <a:endParaRPr lang="en-US" sz="1100" kern="1200"/>
        </a:p>
      </dsp:txBody>
      <dsp:txXfrm>
        <a:off x="7531491" y="579450"/>
        <a:ext cx="1886220" cy="800214"/>
      </dsp:txXfrm>
    </dsp:sp>
    <dsp:sp modelId="{EE7AAB01-B44B-418B-9A8E-382149ADB0F6}">
      <dsp:nvSpPr>
        <dsp:cNvPr id="0" name=""/>
        <dsp:cNvSpPr/>
      </dsp:nvSpPr>
      <dsp:spPr>
        <a:xfrm>
          <a:off x="186662" y="1944828"/>
          <a:ext cx="800214" cy="800214"/>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15D83F-FBC4-4273-8D1A-EEE2887E123B}">
      <dsp:nvSpPr>
        <dsp:cNvPr id="0" name=""/>
        <dsp:cNvSpPr/>
      </dsp:nvSpPr>
      <dsp:spPr>
        <a:xfrm>
          <a:off x="354707" y="2112874"/>
          <a:ext cx="464124" cy="46412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B1F5C80-221B-42AE-A433-0308F7B45B3C}">
      <dsp:nvSpPr>
        <dsp:cNvPr id="0" name=""/>
        <dsp:cNvSpPr/>
      </dsp:nvSpPr>
      <dsp:spPr>
        <a:xfrm>
          <a:off x="1158352" y="1944828"/>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kern="1200"/>
            <a:t>The digital divide is especially impactful in fields like science, math, and engineering that rely on current research materials (Tshabalala &amp; Moeng, 2019).</a:t>
          </a:r>
          <a:endParaRPr lang="en-US" sz="1100" kern="1200"/>
        </a:p>
      </dsp:txBody>
      <dsp:txXfrm>
        <a:off x="1158352" y="1944828"/>
        <a:ext cx="1886220" cy="800214"/>
      </dsp:txXfrm>
    </dsp:sp>
    <dsp:sp modelId="{4739546F-B113-47BB-A79B-9D09205C4086}">
      <dsp:nvSpPr>
        <dsp:cNvPr id="0" name=""/>
        <dsp:cNvSpPr/>
      </dsp:nvSpPr>
      <dsp:spPr>
        <a:xfrm>
          <a:off x="3373232" y="1944828"/>
          <a:ext cx="800214" cy="800214"/>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E426C84-DA9F-440D-9514-0662E6F664E0}">
      <dsp:nvSpPr>
        <dsp:cNvPr id="0" name=""/>
        <dsp:cNvSpPr/>
      </dsp:nvSpPr>
      <dsp:spPr>
        <a:xfrm>
          <a:off x="3541277" y="2112874"/>
          <a:ext cx="464124" cy="46412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2881E68-4DDA-42D9-AB80-A7C2297AC3E2}">
      <dsp:nvSpPr>
        <dsp:cNvPr id="0" name=""/>
        <dsp:cNvSpPr/>
      </dsp:nvSpPr>
      <dsp:spPr>
        <a:xfrm>
          <a:off x="4344921" y="1944828"/>
          <a:ext cx="1886220" cy="8002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ZA" sz="1100" kern="1200"/>
            <a:t>Studies by Masuku (2022) suggest that interventions aimed at improving digital infrastructure in rural areas have shown positive results, though these are still insufficient to bridge the gap. </a:t>
          </a:r>
          <a:endParaRPr lang="en-US" sz="1100" kern="1200"/>
        </a:p>
      </dsp:txBody>
      <dsp:txXfrm>
        <a:off x="4344921" y="1944828"/>
        <a:ext cx="1886220" cy="80021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CBC788-AAC6-42E0-930A-22B91E63E5A3}">
      <dsp:nvSpPr>
        <dsp:cNvPr id="0" name=""/>
        <dsp:cNvSpPr/>
      </dsp:nvSpPr>
      <dsp:spPr>
        <a:xfrm>
          <a:off x="0" y="0"/>
          <a:ext cx="7395368" cy="670180"/>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ZA" sz="1300" kern="1200"/>
            <a:t>Some universities have rolled out digital inclusion projects, such as providing students with laptops or creating more widespread internet access points.</a:t>
          </a:r>
          <a:endParaRPr lang="en-US" sz="1300" kern="1200"/>
        </a:p>
      </dsp:txBody>
      <dsp:txXfrm>
        <a:off x="19629" y="19629"/>
        <a:ext cx="6593780" cy="630922"/>
      </dsp:txXfrm>
    </dsp:sp>
    <dsp:sp modelId="{38F1705C-A5CB-4407-B9EB-E70D4128C7C1}">
      <dsp:nvSpPr>
        <dsp:cNvPr id="0" name=""/>
        <dsp:cNvSpPr/>
      </dsp:nvSpPr>
      <dsp:spPr>
        <a:xfrm>
          <a:off x="552251" y="763261"/>
          <a:ext cx="7395368" cy="670180"/>
        </a:xfrm>
        <a:prstGeom prst="roundRect">
          <a:avLst>
            <a:gd name="adj" fmla="val 10000"/>
          </a:avLst>
        </a:prstGeom>
        <a:solidFill>
          <a:schemeClr val="accent2">
            <a:hueOff val="-848244"/>
            <a:satOff val="2796"/>
            <a:lumOff val="299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ZA" sz="1300" kern="1200"/>
            <a:t>But the </a:t>
          </a:r>
          <a:r>
            <a:rPr lang="en-GB" sz="1300" kern="1200"/>
            <a:t>challenges remain regarding sustained funding and the ongoing digital training of students and staff (Ngubane, 2021).</a:t>
          </a:r>
          <a:endParaRPr lang="en-US" sz="1300" kern="1200"/>
        </a:p>
      </dsp:txBody>
      <dsp:txXfrm>
        <a:off x="571880" y="782890"/>
        <a:ext cx="6368241" cy="630922"/>
      </dsp:txXfrm>
    </dsp:sp>
    <dsp:sp modelId="{0115DEDA-23EE-45BA-8EDE-98D95E2344DD}">
      <dsp:nvSpPr>
        <dsp:cNvPr id="0" name=""/>
        <dsp:cNvSpPr/>
      </dsp:nvSpPr>
      <dsp:spPr>
        <a:xfrm>
          <a:off x="1104503" y="1526523"/>
          <a:ext cx="7395368" cy="670180"/>
        </a:xfrm>
        <a:prstGeom prst="roundRect">
          <a:avLst>
            <a:gd name="adj" fmla="val 10000"/>
          </a:avLst>
        </a:prstGeom>
        <a:solidFill>
          <a:schemeClr val="accent2">
            <a:hueOff val="-1696488"/>
            <a:satOff val="5592"/>
            <a:lumOff val="598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ZA" sz="1300" kern="1200"/>
            <a:t>As a results, hinder students' ability to develop essential 21st-century skills, thereby affecting their academic success (</a:t>
          </a:r>
          <a:r>
            <a:rPr lang="en-ZA" sz="1300" b="0" i="0" kern="1200" baseline="0"/>
            <a:t>Chibuwe &amp; Munoriyarwa</a:t>
          </a:r>
          <a:r>
            <a:rPr lang="en-ZA" sz="1300" kern="1200"/>
            <a:t>, </a:t>
          </a:r>
          <a:r>
            <a:rPr lang="en-ZA" sz="1300" b="0" i="0" kern="1200" baseline="0"/>
            <a:t>2025).</a:t>
          </a:r>
          <a:endParaRPr lang="en-US" sz="1300" kern="1200"/>
        </a:p>
      </dsp:txBody>
      <dsp:txXfrm>
        <a:off x="1124132" y="1546152"/>
        <a:ext cx="6368241" cy="630922"/>
      </dsp:txXfrm>
    </dsp:sp>
    <dsp:sp modelId="{66653DC8-819A-4B88-B240-8C5CC451D6A6}">
      <dsp:nvSpPr>
        <dsp:cNvPr id="0" name=""/>
        <dsp:cNvSpPr/>
      </dsp:nvSpPr>
      <dsp:spPr>
        <a:xfrm>
          <a:off x="1656754" y="2289784"/>
          <a:ext cx="7395368" cy="670180"/>
        </a:xfrm>
        <a:prstGeom prst="roundRect">
          <a:avLst>
            <a:gd name="adj" fmla="val 10000"/>
          </a:avLst>
        </a:prstGeom>
        <a:solidFill>
          <a:schemeClr val="accent2">
            <a:hueOff val="-2544732"/>
            <a:satOff val="8389"/>
            <a:lumOff val="897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ZA" sz="1300" kern="1200"/>
            <a:t>Luthuli &amp; Ntuli (2021) emphasize the importance of targeted digital literacy programs at rural universities to equip students with the skills needed to succeed in an increasingly digital academic environment.</a:t>
          </a:r>
          <a:endParaRPr lang="en-US" sz="1300" kern="1200"/>
        </a:p>
      </dsp:txBody>
      <dsp:txXfrm>
        <a:off x="1676383" y="2309413"/>
        <a:ext cx="6368241" cy="630922"/>
      </dsp:txXfrm>
    </dsp:sp>
    <dsp:sp modelId="{987EE8D3-4363-4232-B5ED-47CF1F623760}">
      <dsp:nvSpPr>
        <dsp:cNvPr id="0" name=""/>
        <dsp:cNvSpPr/>
      </dsp:nvSpPr>
      <dsp:spPr>
        <a:xfrm>
          <a:off x="2209006" y="3053046"/>
          <a:ext cx="7395368" cy="670180"/>
        </a:xfrm>
        <a:prstGeom prst="roundRect">
          <a:avLst>
            <a:gd name="adj" fmla="val 10000"/>
          </a:avLst>
        </a:prstGeom>
        <a:solidFill>
          <a:schemeClr val="accent2">
            <a:hueOff val="-3392975"/>
            <a:satOff val="11185"/>
            <a:lumOff val="1196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GB" sz="1300" kern="1200"/>
            <a:t>Despite government efforts to provide digital devices and internet to rural universities, significant technological barriers remain (Tshabalala, 2023; Hlongwane &amp; Mthembu, 2021).</a:t>
          </a:r>
          <a:endParaRPr lang="en-US" sz="1300" kern="1200"/>
        </a:p>
      </dsp:txBody>
      <dsp:txXfrm>
        <a:off x="2228635" y="3072675"/>
        <a:ext cx="6368241" cy="630922"/>
      </dsp:txXfrm>
    </dsp:sp>
    <dsp:sp modelId="{241100CC-D538-4C25-9336-EC639141E598}">
      <dsp:nvSpPr>
        <dsp:cNvPr id="0" name=""/>
        <dsp:cNvSpPr/>
      </dsp:nvSpPr>
      <dsp:spPr>
        <a:xfrm>
          <a:off x="6959751" y="489604"/>
          <a:ext cx="435617" cy="435617"/>
        </a:xfrm>
        <a:prstGeom prst="downArrow">
          <a:avLst>
            <a:gd name="adj1" fmla="val 55000"/>
            <a:gd name="adj2" fmla="val 45000"/>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7057765" y="489604"/>
        <a:ext cx="239589" cy="327802"/>
      </dsp:txXfrm>
    </dsp:sp>
    <dsp:sp modelId="{56548819-2D22-4BC9-9BB1-783D7AA37FB9}">
      <dsp:nvSpPr>
        <dsp:cNvPr id="0" name=""/>
        <dsp:cNvSpPr/>
      </dsp:nvSpPr>
      <dsp:spPr>
        <a:xfrm>
          <a:off x="7512002" y="1252865"/>
          <a:ext cx="435617" cy="435617"/>
        </a:xfrm>
        <a:prstGeom prst="downArrow">
          <a:avLst>
            <a:gd name="adj1" fmla="val 55000"/>
            <a:gd name="adj2" fmla="val 45000"/>
          </a:avLst>
        </a:prstGeom>
        <a:solidFill>
          <a:schemeClr val="accent2">
            <a:tint val="40000"/>
            <a:alpha val="90000"/>
            <a:hueOff val="-1397606"/>
            <a:satOff val="5601"/>
            <a:lumOff val="832"/>
            <a:alphaOff val="0"/>
          </a:schemeClr>
        </a:solidFill>
        <a:ln w="15875" cap="flat" cmpd="sng" algn="ctr">
          <a:solidFill>
            <a:schemeClr val="accent2">
              <a:tint val="40000"/>
              <a:alpha val="90000"/>
              <a:hueOff val="-1397606"/>
              <a:satOff val="5601"/>
              <a:lumOff val="8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7610016" y="1252865"/>
        <a:ext cx="239589" cy="327802"/>
      </dsp:txXfrm>
    </dsp:sp>
    <dsp:sp modelId="{C466FABD-12C4-4CA1-8EF4-EF49287CC23B}">
      <dsp:nvSpPr>
        <dsp:cNvPr id="0" name=""/>
        <dsp:cNvSpPr/>
      </dsp:nvSpPr>
      <dsp:spPr>
        <a:xfrm>
          <a:off x="8064254" y="2004957"/>
          <a:ext cx="435617" cy="435617"/>
        </a:xfrm>
        <a:prstGeom prst="downArrow">
          <a:avLst>
            <a:gd name="adj1" fmla="val 55000"/>
            <a:gd name="adj2" fmla="val 45000"/>
          </a:avLst>
        </a:prstGeom>
        <a:solidFill>
          <a:schemeClr val="accent2">
            <a:tint val="40000"/>
            <a:alpha val="90000"/>
            <a:hueOff val="-2795213"/>
            <a:satOff val="11203"/>
            <a:lumOff val="1663"/>
            <a:alphaOff val="0"/>
          </a:schemeClr>
        </a:solidFill>
        <a:ln w="15875" cap="flat" cmpd="sng" algn="ctr">
          <a:solidFill>
            <a:schemeClr val="accent2">
              <a:tint val="40000"/>
              <a:alpha val="90000"/>
              <a:hueOff val="-2795213"/>
              <a:satOff val="11203"/>
              <a:lumOff val="166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8162268" y="2004957"/>
        <a:ext cx="239589" cy="327802"/>
      </dsp:txXfrm>
    </dsp:sp>
    <dsp:sp modelId="{F1EE655F-DD7D-4527-91AA-2A843A20FC8C}">
      <dsp:nvSpPr>
        <dsp:cNvPr id="0" name=""/>
        <dsp:cNvSpPr/>
      </dsp:nvSpPr>
      <dsp:spPr>
        <a:xfrm>
          <a:off x="8616505" y="2775665"/>
          <a:ext cx="435617" cy="435617"/>
        </a:xfrm>
        <a:prstGeom prst="downArrow">
          <a:avLst>
            <a:gd name="adj1" fmla="val 55000"/>
            <a:gd name="adj2" fmla="val 45000"/>
          </a:avLst>
        </a:prstGeom>
        <a:solidFill>
          <a:schemeClr val="accent2">
            <a:tint val="40000"/>
            <a:alpha val="90000"/>
            <a:hueOff val="-4192819"/>
            <a:satOff val="16804"/>
            <a:lumOff val="2495"/>
            <a:alphaOff val="0"/>
          </a:schemeClr>
        </a:solidFill>
        <a:ln w="15875" cap="flat" cmpd="sng" algn="ctr">
          <a:solidFill>
            <a:schemeClr val="accent2">
              <a:tint val="40000"/>
              <a:alpha val="90000"/>
              <a:hueOff val="-4192819"/>
              <a:satOff val="16804"/>
              <a:lumOff val="24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8714519" y="2775665"/>
        <a:ext cx="239589" cy="3278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304695-2666-4A24-8139-6E9393A5581B}">
      <dsp:nvSpPr>
        <dsp:cNvPr id="0" name=""/>
        <dsp:cNvSpPr/>
      </dsp:nvSpPr>
      <dsp:spPr>
        <a:xfrm>
          <a:off x="2813" y="918344"/>
          <a:ext cx="2009040" cy="1275740"/>
        </a:xfrm>
        <a:prstGeom prst="roundRect">
          <a:avLst>
            <a:gd name="adj" fmla="val 10000"/>
          </a:avLst>
        </a:prstGeom>
        <a:gradFill rotWithShape="0">
          <a:gsLst>
            <a:gs pos="0">
              <a:schemeClr val="accent1">
                <a:hueOff val="0"/>
                <a:satOff val="0"/>
                <a:lumOff val="0"/>
                <a:alphaOff val="0"/>
                <a:tint val="98000"/>
                <a:satMod val="110000"/>
                <a:lumMod val="104000"/>
              </a:schemeClr>
            </a:gs>
            <a:gs pos="69000">
              <a:schemeClr val="accent1">
                <a:hueOff val="0"/>
                <a:satOff val="0"/>
                <a:lumOff val="0"/>
                <a:alphaOff val="0"/>
                <a:shade val="88000"/>
                <a:satMod val="130000"/>
                <a:lumMod val="92000"/>
              </a:schemeClr>
            </a:gs>
            <a:gs pos="100000">
              <a:schemeClr val="accent1">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727C21EC-05E9-4501-B974-F59236740985}">
      <dsp:nvSpPr>
        <dsp:cNvPr id="0" name=""/>
        <dsp:cNvSpPr/>
      </dsp:nvSpPr>
      <dsp:spPr>
        <a:xfrm>
          <a:off x="226040" y="1130409"/>
          <a:ext cx="2009040" cy="127574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Disadvantages of students from rural areas.</a:t>
          </a:r>
          <a:endParaRPr lang="en-US" sz="1500" kern="1200" dirty="0"/>
        </a:p>
      </dsp:txBody>
      <dsp:txXfrm>
        <a:off x="263405" y="1167774"/>
        <a:ext cx="1934310" cy="1201010"/>
      </dsp:txXfrm>
    </dsp:sp>
    <dsp:sp modelId="{6E38B0CA-A368-493F-A80C-9213493D0491}">
      <dsp:nvSpPr>
        <dsp:cNvPr id="0" name=""/>
        <dsp:cNvSpPr/>
      </dsp:nvSpPr>
      <dsp:spPr>
        <a:xfrm>
          <a:off x="2458307" y="918344"/>
          <a:ext cx="2009040" cy="1275740"/>
        </a:xfrm>
        <a:prstGeom prst="roundRect">
          <a:avLst>
            <a:gd name="adj" fmla="val 10000"/>
          </a:avLst>
        </a:prstGeom>
        <a:gradFill rotWithShape="0">
          <a:gsLst>
            <a:gs pos="0">
              <a:schemeClr val="accent1">
                <a:hueOff val="0"/>
                <a:satOff val="0"/>
                <a:lumOff val="0"/>
                <a:alphaOff val="0"/>
                <a:tint val="98000"/>
                <a:satMod val="110000"/>
                <a:lumMod val="104000"/>
              </a:schemeClr>
            </a:gs>
            <a:gs pos="69000">
              <a:schemeClr val="accent1">
                <a:hueOff val="0"/>
                <a:satOff val="0"/>
                <a:lumOff val="0"/>
                <a:alphaOff val="0"/>
                <a:shade val="88000"/>
                <a:satMod val="130000"/>
                <a:lumMod val="92000"/>
              </a:schemeClr>
            </a:gs>
            <a:gs pos="100000">
              <a:schemeClr val="accent1">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33D0B84D-65FD-4186-9517-48618A1E8A72}">
      <dsp:nvSpPr>
        <dsp:cNvPr id="0" name=""/>
        <dsp:cNvSpPr/>
      </dsp:nvSpPr>
      <dsp:spPr>
        <a:xfrm>
          <a:off x="2681533" y="1130409"/>
          <a:ext cx="2009040" cy="127574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Face limited access to high-speed internet, digital devices, and digital literacy training.</a:t>
          </a:r>
          <a:endParaRPr lang="en-US" sz="1500" kern="1200"/>
        </a:p>
      </dsp:txBody>
      <dsp:txXfrm>
        <a:off x="2718898" y="1167774"/>
        <a:ext cx="1934310" cy="1201010"/>
      </dsp:txXfrm>
    </dsp:sp>
    <dsp:sp modelId="{24A5B4DC-E002-4A4E-979C-AD1400A1F45E}">
      <dsp:nvSpPr>
        <dsp:cNvPr id="0" name=""/>
        <dsp:cNvSpPr/>
      </dsp:nvSpPr>
      <dsp:spPr>
        <a:xfrm>
          <a:off x="4913800" y="918344"/>
          <a:ext cx="2009040" cy="1275740"/>
        </a:xfrm>
        <a:prstGeom prst="roundRect">
          <a:avLst>
            <a:gd name="adj" fmla="val 10000"/>
          </a:avLst>
        </a:prstGeom>
        <a:gradFill rotWithShape="0">
          <a:gsLst>
            <a:gs pos="0">
              <a:schemeClr val="accent1">
                <a:hueOff val="0"/>
                <a:satOff val="0"/>
                <a:lumOff val="0"/>
                <a:alphaOff val="0"/>
                <a:tint val="98000"/>
                <a:satMod val="110000"/>
                <a:lumMod val="104000"/>
              </a:schemeClr>
            </a:gs>
            <a:gs pos="69000">
              <a:schemeClr val="accent1">
                <a:hueOff val="0"/>
                <a:satOff val="0"/>
                <a:lumOff val="0"/>
                <a:alphaOff val="0"/>
                <a:shade val="88000"/>
                <a:satMod val="130000"/>
                <a:lumMod val="92000"/>
              </a:schemeClr>
            </a:gs>
            <a:gs pos="100000">
              <a:schemeClr val="accent1">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A95E1EAB-1715-4832-B9E5-341B9325A6F6}">
      <dsp:nvSpPr>
        <dsp:cNvPr id="0" name=""/>
        <dsp:cNvSpPr/>
      </dsp:nvSpPr>
      <dsp:spPr>
        <a:xfrm>
          <a:off x="5137027" y="1130409"/>
          <a:ext cx="2009040" cy="127574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Academic performance, especially in technology-dependent fields like STEM.</a:t>
          </a:r>
          <a:endParaRPr lang="en-US" sz="1500" kern="1200" dirty="0"/>
        </a:p>
      </dsp:txBody>
      <dsp:txXfrm>
        <a:off x="5174392" y="1167774"/>
        <a:ext cx="1934310" cy="1201010"/>
      </dsp:txXfrm>
    </dsp:sp>
    <dsp:sp modelId="{FADE3BDA-25A3-47C4-AEDE-AB0D5ADC1DCF}">
      <dsp:nvSpPr>
        <dsp:cNvPr id="0" name=""/>
        <dsp:cNvSpPr/>
      </dsp:nvSpPr>
      <dsp:spPr>
        <a:xfrm>
          <a:off x="7369294" y="918344"/>
          <a:ext cx="2009040" cy="1275740"/>
        </a:xfrm>
        <a:prstGeom prst="roundRect">
          <a:avLst>
            <a:gd name="adj" fmla="val 10000"/>
          </a:avLst>
        </a:prstGeom>
        <a:gradFill rotWithShape="0">
          <a:gsLst>
            <a:gs pos="0">
              <a:schemeClr val="accent1">
                <a:hueOff val="0"/>
                <a:satOff val="0"/>
                <a:lumOff val="0"/>
                <a:alphaOff val="0"/>
                <a:tint val="98000"/>
                <a:satMod val="110000"/>
                <a:lumMod val="104000"/>
              </a:schemeClr>
            </a:gs>
            <a:gs pos="69000">
              <a:schemeClr val="accent1">
                <a:hueOff val="0"/>
                <a:satOff val="0"/>
                <a:lumOff val="0"/>
                <a:alphaOff val="0"/>
                <a:shade val="88000"/>
                <a:satMod val="130000"/>
                <a:lumMod val="92000"/>
              </a:schemeClr>
            </a:gs>
            <a:gs pos="100000">
              <a:schemeClr val="accent1">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24A927BF-93D9-4AF4-B16F-BD806BBE4566}">
      <dsp:nvSpPr>
        <dsp:cNvPr id="0" name=""/>
        <dsp:cNvSpPr/>
      </dsp:nvSpPr>
      <dsp:spPr>
        <a:xfrm>
          <a:off x="7592521" y="1130409"/>
          <a:ext cx="2009040" cy="127574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Persistent infrastructure, socio-economic, and policy challenges widen the educational inequality.</a:t>
          </a:r>
          <a:endParaRPr lang="en-US" sz="1500" kern="1200" dirty="0"/>
        </a:p>
      </dsp:txBody>
      <dsp:txXfrm>
        <a:off x="7629886" y="1167774"/>
        <a:ext cx="1934310" cy="120101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2C2757-FCFD-4094-84F1-6990C9BCAD2D}">
      <dsp:nvSpPr>
        <dsp:cNvPr id="0" name=""/>
        <dsp:cNvSpPr/>
      </dsp:nvSpPr>
      <dsp:spPr>
        <a:xfrm>
          <a:off x="828305" y="313774"/>
          <a:ext cx="4411218" cy="4411218"/>
        </a:xfrm>
        <a:prstGeom prst="pie">
          <a:avLst>
            <a:gd name="adj1" fmla="val 16200000"/>
            <a:gd name="adj2" fmla="val 2052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a:t>Van Dijk’s (2005) theory provides a useful framework for understanding the digital divide in South African higher education.</a:t>
          </a:r>
          <a:endParaRPr lang="en-US" sz="900" kern="1200"/>
        </a:p>
      </dsp:txBody>
      <dsp:txXfrm>
        <a:off x="3089580" y="972831"/>
        <a:ext cx="1496663" cy="1024032"/>
      </dsp:txXfrm>
    </dsp:sp>
    <dsp:sp modelId="{CF969E13-5189-422A-AD2C-4C2F2B974F82}">
      <dsp:nvSpPr>
        <dsp:cNvPr id="0" name=""/>
        <dsp:cNvSpPr/>
      </dsp:nvSpPr>
      <dsp:spPr>
        <a:xfrm>
          <a:off x="673913" y="526457"/>
          <a:ext cx="4411218" cy="4411218"/>
        </a:xfrm>
        <a:prstGeom prst="pie">
          <a:avLst>
            <a:gd name="adj1" fmla="val 20520000"/>
            <a:gd name="adj2" fmla="val 324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a:t>The theory argues that social inequalities drive digital inequality, limiting access to educational technology and affecting student participation and success.</a:t>
          </a:r>
          <a:endParaRPr lang="en-US" sz="900" kern="1200"/>
        </a:p>
      </dsp:txBody>
      <dsp:txXfrm>
        <a:off x="3556959" y="2522008"/>
        <a:ext cx="1312862" cy="1108055"/>
      </dsp:txXfrm>
    </dsp:sp>
    <dsp:sp modelId="{D0F9887C-F524-4597-B68C-D1D98D1BB6B6}">
      <dsp:nvSpPr>
        <dsp:cNvPr id="0" name=""/>
        <dsp:cNvSpPr/>
      </dsp:nvSpPr>
      <dsp:spPr>
        <a:xfrm>
          <a:off x="673913" y="526457"/>
          <a:ext cx="4411218" cy="4411218"/>
        </a:xfrm>
        <a:prstGeom prst="pie">
          <a:avLst>
            <a:gd name="adj1" fmla="val 3240000"/>
            <a:gd name="adj2" fmla="val 756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a:t>It emphasizes that mere access to technology is insufficient; the ability to effectively utilize these resources is crucial.</a:t>
          </a:r>
          <a:endParaRPr lang="en-US" sz="900" kern="1200"/>
        </a:p>
      </dsp:txBody>
      <dsp:txXfrm>
        <a:off x="2091804" y="3834871"/>
        <a:ext cx="1575435" cy="945261"/>
      </dsp:txXfrm>
    </dsp:sp>
    <dsp:sp modelId="{4CDBE2C9-91F2-48A9-AA3E-D1B926B02F2D}">
      <dsp:nvSpPr>
        <dsp:cNvPr id="0" name=""/>
        <dsp:cNvSpPr/>
      </dsp:nvSpPr>
      <dsp:spPr>
        <a:xfrm>
          <a:off x="673913" y="526457"/>
          <a:ext cx="4411218" cy="4411218"/>
        </a:xfrm>
        <a:prstGeom prst="pie">
          <a:avLst>
            <a:gd name="adj1" fmla="val 7560000"/>
            <a:gd name="adj2" fmla="val 1188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a:t>The framework defines digital access through four dimensions: physical, skills, usage, and quality of access.</a:t>
          </a:r>
          <a:endParaRPr lang="en-US" sz="900" kern="1200"/>
        </a:p>
      </dsp:txBody>
      <dsp:txXfrm>
        <a:off x="883971" y="2522008"/>
        <a:ext cx="1312862" cy="1108055"/>
      </dsp:txXfrm>
    </dsp:sp>
    <dsp:sp modelId="{1D99E6AC-4323-468C-A830-6295B22EC7CB}">
      <dsp:nvSpPr>
        <dsp:cNvPr id="0" name=""/>
        <dsp:cNvSpPr/>
      </dsp:nvSpPr>
      <dsp:spPr>
        <a:xfrm>
          <a:off x="673913" y="526457"/>
          <a:ext cx="4411218" cy="4411218"/>
        </a:xfrm>
        <a:prstGeom prst="pie">
          <a:avLst>
            <a:gd name="adj1" fmla="val 11880000"/>
            <a:gd name="adj2" fmla="val 16200000"/>
          </a:avLst>
        </a:prstGeom>
        <a:solidFill>
          <a:schemeClr val="accent6">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GB" sz="900" kern="1200"/>
            <a:t>There are other empirical studies supporting the theory, including the study by Chisango and Marongwe (2020), Sithole and Mbukanma (2024), Makhumane and Mpungose, etc.</a:t>
          </a:r>
          <a:endParaRPr lang="en-US" sz="900" kern="1200"/>
        </a:p>
      </dsp:txBody>
      <dsp:txXfrm>
        <a:off x="1317215" y="1198643"/>
        <a:ext cx="1496663" cy="102403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9F934C-FF0B-4F9D-82DA-AADD7480AA33}" type="datetimeFigureOut">
              <a:rPr lang="en-ZA" smtClean="0"/>
              <a:t>2025/05/22</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18B61D-A62D-463F-AB47-6A43694C6B72}" type="slidenum">
              <a:rPr lang="en-ZA" smtClean="0"/>
              <a:t>‹#›</a:t>
            </a:fld>
            <a:endParaRPr lang="en-ZA"/>
          </a:p>
        </p:txBody>
      </p:sp>
    </p:spTree>
    <p:extLst>
      <p:ext uri="{BB962C8B-B14F-4D97-AF65-F5344CB8AC3E}">
        <p14:creationId xmlns:p14="http://schemas.microsoft.com/office/powerpoint/2010/main" val="654410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3D18B61D-A62D-463F-AB47-6A43694C6B72}" type="slidenum">
              <a:rPr lang="en-ZA" smtClean="0"/>
              <a:t>3</a:t>
            </a:fld>
            <a:endParaRPr lang="en-ZA"/>
          </a:p>
        </p:txBody>
      </p:sp>
    </p:spTree>
    <p:extLst>
      <p:ext uri="{BB962C8B-B14F-4D97-AF65-F5344CB8AC3E}">
        <p14:creationId xmlns:p14="http://schemas.microsoft.com/office/powerpoint/2010/main" val="805304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GB"/>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444479B-705B-4489-957E-7E8A228BDFA0}" type="datetime1">
              <a:rPr lang="en-US" smtClean="0"/>
              <a:t>5/22/2025</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70C12960-6E85-460F-B6E3-5B82CB31AF3D}"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12170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C07B66AD-7C08-490A-ADA4-B47E10FB2407}" type="datetime1">
              <a:rPr lang="en-US" smtClean="0"/>
              <a:t>5/22/2025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0C12960-6E85-460F-B6E3-5B82CB31AF3D}"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78154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GB"/>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5B95027-4255-49E7-9841-CD21BCC99996}" type="datetime1">
              <a:rPr lang="en-US" smtClean="0"/>
              <a:t>5/22/2025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0C12960-6E85-460F-B6E3-5B82CB31AF3D}"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45845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F89F774-3FA6-43B8-9241-99959C8FD463}" type="datetime1">
              <a:rPr lang="en-US" smtClean="0"/>
              <a:t>5/22/2025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0C12960-6E85-460F-B6E3-5B82CB31AF3D}"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30867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GB"/>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F9504452-5DCC-4FE2-A5C9-8A5EF6714D65}" type="datetime1">
              <a:rPr lang="en-US" smtClean="0"/>
              <a:t>5/22/2025</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0C12960-6E85-460F-B6E3-5B82CB31AF3D}"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16417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GB"/>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E579ABC2-0180-4F3A-A895-A85BC724D472}" type="datetime1">
              <a:rPr lang="en-US" smtClean="0"/>
              <a:t>5/22/2025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0C12960-6E85-460F-B6E3-5B82CB31AF3D}"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02901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GB"/>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AEEA9BA-4E8F-439E-BEA4-91FBA01E3F5F}" type="datetime1">
              <a:rPr lang="en-US" smtClean="0"/>
              <a:t>5/22/2025</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0C12960-6E85-460F-B6E3-5B82CB31AF3D}"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45269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E15BF18-0007-481C-AA29-413124BC3EE7}" type="datetime1">
              <a:rPr lang="en-US" smtClean="0"/>
              <a:t>5/22/2025</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0C12960-6E85-460F-B6E3-5B82CB31AF3D}"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80506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BE9870-3748-43AD-B547-02A075CB4A1D}" type="datetime1">
              <a:rPr lang="en-US" smtClean="0"/>
              <a:t>5/22/2025</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0C12960-6E85-460F-B6E3-5B82CB31AF3D}" type="slidenum">
              <a:rPr lang="en-US" smtClean="0"/>
              <a:t>‹#›</a:t>
            </a:fld>
            <a:endParaRPr lang="en-US"/>
          </a:p>
        </p:txBody>
      </p:sp>
    </p:spTree>
    <p:extLst>
      <p:ext uri="{BB962C8B-B14F-4D97-AF65-F5344CB8AC3E}">
        <p14:creationId xmlns:p14="http://schemas.microsoft.com/office/powerpoint/2010/main" val="3013740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GB"/>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558E7897-33C5-4F1A-9307-D068E37F3DC7}" type="datetime1">
              <a:rPr lang="en-US" smtClean="0"/>
              <a:t>5/22/2025</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0C12960-6E85-460F-B6E3-5B82CB31AF3D}"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99340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82E171BA-CC09-47C8-A6DF-F5C5CB59CEEC}" type="datetime1">
              <a:rPr lang="en-US" smtClean="0"/>
              <a:t>5/22/2025</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70C12960-6E85-460F-B6E3-5B82CB31AF3D}"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06523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7DA38F49-B3E2-4BF0-BEC7-C30D34ABBB8D}" type="datetime1">
              <a:rPr lang="en-US" smtClean="0"/>
              <a:t>5/22/2025</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70C12960-6E85-460F-B6E3-5B82CB31AF3D}" type="slidenum">
              <a:rPr lang="en-US" smtClean="0"/>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8376993"/>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hf sldNum="0" hdr="0" ftr="0" dt="0"/>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513E21-21B0-48DB-8CF1-35E43B33A4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n abstract burst of blue and pink">
            <a:extLst>
              <a:ext uri="{FF2B5EF4-FFF2-40B4-BE49-F238E27FC236}">
                <a16:creationId xmlns:a16="http://schemas.microsoft.com/office/drawing/2014/main" id="{219C9F4B-6DF3-D19E-EECE-109708EDFEA6}"/>
              </a:ext>
            </a:extLst>
          </p:cNvPr>
          <p:cNvPicPr>
            <a:picLocks noChangeAspect="1"/>
          </p:cNvPicPr>
          <p:nvPr/>
        </p:nvPicPr>
        <p:blipFill>
          <a:blip r:embed="rId2">
            <a:alphaModFix amt="50000"/>
          </a:blip>
          <a:srcRect l="3"/>
          <a:stretch>
            <a:fillRect/>
          </a:stretch>
        </p:blipFill>
        <p:spPr>
          <a:xfrm>
            <a:off x="20" y="10"/>
            <a:ext cx="12191675" cy="6857990"/>
          </a:xfrm>
          <a:prstGeom prst="rect">
            <a:avLst/>
          </a:prstGeom>
        </p:spPr>
      </p:pic>
      <p:sp>
        <p:nvSpPr>
          <p:cNvPr id="2" name="Title 1">
            <a:extLst>
              <a:ext uri="{FF2B5EF4-FFF2-40B4-BE49-F238E27FC236}">
                <a16:creationId xmlns:a16="http://schemas.microsoft.com/office/drawing/2014/main" id="{82FDD020-762F-895D-5092-C06B7B656373}"/>
              </a:ext>
            </a:extLst>
          </p:cNvPr>
          <p:cNvSpPr>
            <a:spLocks noGrp="1"/>
          </p:cNvSpPr>
          <p:nvPr>
            <p:ph type="ctrTitle"/>
          </p:nvPr>
        </p:nvSpPr>
        <p:spPr>
          <a:xfrm>
            <a:off x="4976636" y="992221"/>
            <a:ext cx="6247308" cy="4873558"/>
          </a:xfrm>
        </p:spPr>
        <p:txBody>
          <a:bodyPr anchor="ctr">
            <a:normAutofit/>
          </a:bodyPr>
          <a:lstStyle/>
          <a:p>
            <a:r>
              <a:rPr lang="en-GB" sz="4100"/>
              <a:t>Bridge the Gap: The Impact of the Digital Divide on Academic Success of Urban and Rural Students in South African Higher Education</a:t>
            </a:r>
            <a:endParaRPr lang="en-ZA" sz="4100"/>
          </a:p>
        </p:txBody>
      </p:sp>
      <p:sp>
        <p:nvSpPr>
          <p:cNvPr id="3" name="Subtitle 2">
            <a:extLst>
              <a:ext uri="{FF2B5EF4-FFF2-40B4-BE49-F238E27FC236}">
                <a16:creationId xmlns:a16="http://schemas.microsoft.com/office/drawing/2014/main" id="{4E9F66B9-24C8-ED6C-4EAF-25494AFA071D}"/>
              </a:ext>
            </a:extLst>
          </p:cNvPr>
          <p:cNvSpPr>
            <a:spLocks noGrp="1"/>
          </p:cNvSpPr>
          <p:nvPr>
            <p:ph type="subTitle" idx="1"/>
          </p:nvPr>
        </p:nvSpPr>
        <p:spPr>
          <a:xfrm>
            <a:off x="968056" y="996610"/>
            <a:ext cx="3363901" cy="4864780"/>
          </a:xfrm>
        </p:spPr>
        <p:txBody>
          <a:bodyPr anchor="ctr">
            <a:normAutofit/>
          </a:bodyPr>
          <a:lstStyle/>
          <a:p>
            <a:pPr algn="r"/>
            <a:r>
              <a:rPr lang="en-ZA" sz="2000"/>
              <a:t>BY Siphamandla Nicholas Mabika</a:t>
            </a:r>
          </a:p>
        </p:txBody>
      </p:sp>
      <p:cxnSp>
        <p:nvCxnSpPr>
          <p:cNvPr id="11" name="Straight Connector 10">
            <a:extLst>
              <a:ext uri="{FF2B5EF4-FFF2-40B4-BE49-F238E27FC236}">
                <a16:creationId xmlns:a16="http://schemas.microsoft.com/office/drawing/2014/main" id="{580B8A35-DEA7-4D43-9DF8-90B4681D0F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600200"/>
            <a:ext cx="0" cy="3657600"/>
          </a:xfrm>
          <a:prstGeom prst="line">
            <a:avLst/>
          </a:prstGeom>
          <a:ln w="317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419978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ABCAE3-64FC-4149-819F-2C18128241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pic>
        <p:nvPicPr>
          <p:cNvPr id="11" name="Picture 10">
            <a:extLst>
              <a:ext uri="{FF2B5EF4-FFF2-40B4-BE49-F238E27FC236}">
                <a16:creationId xmlns:a16="http://schemas.microsoft.com/office/drawing/2014/main" id="{012FDCFE-9AD2-4D8A-8CBF-B3AA37EBF6D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3" name="Straight Connector 12">
            <a:extLst>
              <a:ext uri="{FF2B5EF4-FFF2-40B4-BE49-F238E27FC236}">
                <a16:creationId xmlns:a16="http://schemas.microsoft.com/office/drawing/2014/main" id="{FBD463FC-4CA8-4FF4-85A3-AF9F4B98D2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ECF35C3-8B44-4F4B-BD25-4C01823DB22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7" name="Rectangle 16">
            <a:extLst>
              <a:ext uri="{FF2B5EF4-FFF2-40B4-BE49-F238E27FC236}">
                <a16:creationId xmlns:a16="http://schemas.microsoft.com/office/drawing/2014/main" id="{D0712110-0BC1-4B31-B3BB-63B44222E8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466B5F3-C053-4580-B04A-1EF9498882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a:extLst>
              <a:ext uri="{FF2B5EF4-FFF2-40B4-BE49-F238E27FC236}">
                <a16:creationId xmlns:a16="http://schemas.microsoft.com/office/drawing/2014/main" id="{22F6D505-2D2B-5342-BC7A-9FDD5DFE1A00}"/>
              </a:ext>
            </a:extLst>
          </p:cNvPr>
          <p:cNvSpPr>
            <a:spLocks noGrp="1"/>
          </p:cNvSpPr>
          <p:nvPr>
            <p:ph type="title"/>
          </p:nvPr>
        </p:nvSpPr>
        <p:spPr>
          <a:xfrm>
            <a:off x="1452616" y="962902"/>
            <a:ext cx="4176384" cy="2380828"/>
          </a:xfrm>
        </p:spPr>
        <p:txBody>
          <a:bodyPr vert="horz" lIns="91440" tIns="45720" rIns="91440" bIns="0" rtlCol="0" anchor="b">
            <a:normAutofit/>
          </a:bodyPr>
          <a:lstStyle/>
          <a:p>
            <a:r>
              <a:rPr lang="en-US" sz="4100"/>
              <a:t>Van Dijk’s Theory of Digital Access</a:t>
            </a:r>
          </a:p>
        </p:txBody>
      </p:sp>
      <p:cxnSp>
        <p:nvCxnSpPr>
          <p:cNvPr id="21" name="Straight Connector 20">
            <a:extLst>
              <a:ext uri="{FF2B5EF4-FFF2-40B4-BE49-F238E27FC236}">
                <a16:creationId xmlns:a16="http://schemas.microsoft.com/office/drawing/2014/main" id="{FA6123F2-4B61-414F-A7E5-5B7828EACAE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2617" y="3528543"/>
            <a:ext cx="4171479"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4" name="Content Placeholder 3">
            <a:extLst>
              <a:ext uri="{FF2B5EF4-FFF2-40B4-BE49-F238E27FC236}">
                <a16:creationId xmlns:a16="http://schemas.microsoft.com/office/drawing/2014/main" id="{29210AEB-DF03-8569-B8B3-79DAF71BF609}"/>
              </a:ext>
            </a:extLst>
          </p:cNvPr>
          <p:cNvPicPr>
            <a:picLocks noGrp="1" noChangeAspect="1"/>
          </p:cNvPicPr>
          <p:nvPr>
            <p:ph idx="1"/>
          </p:nvPr>
        </p:nvPicPr>
        <p:blipFill>
          <a:blip r:embed="rId3"/>
          <a:stretch>
            <a:fillRect/>
          </a:stretch>
        </p:blipFill>
        <p:spPr>
          <a:xfrm>
            <a:off x="6094411" y="885163"/>
            <a:ext cx="4960442" cy="4501601"/>
          </a:xfrm>
          <a:prstGeom prst="rect">
            <a:avLst/>
          </a:prstGeom>
        </p:spPr>
      </p:pic>
      <p:pic>
        <p:nvPicPr>
          <p:cNvPr id="23" name="Picture 22">
            <a:extLst>
              <a:ext uri="{FF2B5EF4-FFF2-40B4-BE49-F238E27FC236}">
                <a16:creationId xmlns:a16="http://schemas.microsoft.com/office/drawing/2014/main" id="{25CED634-E2D0-4AB7-96DD-816C9B52C5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5" name="Straight Connector 24">
            <a:extLst>
              <a:ext uri="{FF2B5EF4-FFF2-40B4-BE49-F238E27FC236}">
                <a16:creationId xmlns:a16="http://schemas.microsoft.com/office/drawing/2014/main" id="{FCDDCDFB-696D-4FDF-9B58-24F71B7C37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6314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F63C748C-967B-4A7B-A90F-3EDD0F485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0143637-4934-44E4-B909-BAF1E7B279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29873" y="-2"/>
            <a:ext cx="4062127" cy="6858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247F93-1907-2397-B3A4-690BA3A85AAD}"/>
              </a:ext>
            </a:extLst>
          </p:cNvPr>
          <p:cNvSpPr>
            <a:spLocks noGrp="1"/>
          </p:cNvSpPr>
          <p:nvPr>
            <p:ph type="title"/>
          </p:nvPr>
        </p:nvSpPr>
        <p:spPr>
          <a:xfrm>
            <a:off x="8614504" y="1240076"/>
            <a:ext cx="2727813" cy="4584527"/>
          </a:xfrm>
        </p:spPr>
        <p:txBody>
          <a:bodyPr>
            <a:normAutofit/>
          </a:bodyPr>
          <a:lstStyle/>
          <a:p>
            <a:r>
              <a:rPr lang="en-ZA" sz="2700">
                <a:solidFill>
                  <a:srgbClr val="FFFFFF"/>
                </a:solidFill>
              </a:rPr>
              <a:t>The model components’ explanations</a:t>
            </a:r>
          </a:p>
        </p:txBody>
      </p:sp>
      <p:sp>
        <p:nvSpPr>
          <p:cNvPr id="22" name="Content Placeholder 2">
            <a:extLst>
              <a:ext uri="{FF2B5EF4-FFF2-40B4-BE49-F238E27FC236}">
                <a16:creationId xmlns:a16="http://schemas.microsoft.com/office/drawing/2014/main" id="{69773C92-28FC-A7F8-ABD8-98A5E4C1EB48}"/>
              </a:ext>
            </a:extLst>
          </p:cNvPr>
          <p:cNvSpPr>
            <a:spLocks noGrp="1"/>
          </p:cNvSpPr>
          <p:nvPr>
            <p:ph idx="1"/>
          </p:nvPr>
        </p:nvSpPr>
        <p:spPr>
          <a:xfrm>
            <a:off x="1451579" y="1240077"/>
            <a:ext cx="6034827" cy="4916465"/>
          </a:xfrm>
        </p:spPr>
        <p:txBody>
          <a:bodyPr anchor="t">
            <a:normAutofit/>
          </a:bodyPr>
          <a:lstStyle/>
          <a:p>
            <a:pPr>
              <a:lnSpc>
                <a:spcPct val="110000"/>
              </a:lnSpc>
            </a:pPr>
            <a:r>
              <a:rPr lang="en-ZA" sz="1400">
                <a:latin typeface="Aptos" panose="020B0004020202020204" pitchFamily="34" charset="0"/>
              </a:rPr>
              <a:t>Motivation</a:t>
            </a:r>
          </a:p>
          <a:p>
            <a:pPr marL="0" indent="0">
              <a:lnSpc>
                <a:spcPct val="110000"/>
              </a:lnSpc>
              <a:buNone/>
            </a:pPr>
            <a:r>
              <a:rPr lang="en-ZA" sz="1400">
                <a:latin typeface="Aptos" panose="020B0004020202020204" pitchFamily="34" charset="0"/>
              </a:rPr>
              <a:t>This refers to the </a:t>
            </a:r>
            <a:r>
              <a:rPr lang="en-GB" sz="1400">
                <a:latin typeface="Aptos" panose="020B0004020202020204" pitchFamily="34" charset="0"/>
              </a:rPr>
              <a:t>willingness or interest in using digital technologies. This stage involves attitudes, beliefs, and psychological readiness, and is essential as the first step toward digital inclusion.</a:t>
            </a:r>
          </a:p>
          <a:p>
            <a:pPr>
              <a:lnSpc>
                <a:spcPct val="110000"/>
              </a:lnSpc>
            </a:pPr>
            <a:r>
              <a:rPr lang="en-GB" sz="1400">
                <a:latin typeface="Aptos" panose="020B0004020202020204" pitchFamily="34" charset="0"/>
              </a:rPr>
              <a:t> Material ( or physical) Access</a:t>
            </a:r>
          </a:p>
          <a:p>
            <a:pPr marL="0" indent="0">
              <a:lnSpc>
                <a:spcPct val="110000"/>
              </a:lnSpc>
              <a:buNone/>
            </a:pPr>
            <a:r>
              <a:rPr lang="en-GB" sz="1400">
                <a:latin typeface="Aptos" panose="020B0004020202020204" pitchFamily="34" charset="0"/>
              </a:rPr>
              <a:t>Refers to having the necessary devices and internet connectivity. It includes hardware, software, and reliable network access in appropriate environments (i.e., smartphone, computer, or having an internet connection).</a:t>
            </a:r>
          </a:p>
          <a:p>
            <a:pPr>
              <a:lnSpc>
                <a:spcPct val="110000"/>
              </a:lnSpc>
            </a:pPr>
            <a:r>
              <a:rPr lang="en-GB" sz="1400">
                <a:latin typeface="Aptos" panose="020B0004020202020204" pitchFamily="34" charset="0"/>
              </a:rPr>
              <a:t>Skills Access</a:t>
            </a:r>
          </a:p>
          <a:p>
            <a:pPr marL="0" indent="0">
              <a:lnSpc>
                <a:spcPct val="110000"/>
              </a:lnSpc>
              <a:buNone/>
            </a:pPr>
            <a:r>
              <a:rPr lang="en-GB" sz="1400">
                <a:latin typeface="Aptos" panose="020B0004020202020204" pitchFamily="34" charset="0"/>
              </a:rPr>
              <a:t>Refers to the ability to use digital tools effectively. It covers basic operational use, information handling, and strategic application of digital resources. </a:t>
            </a:r>
          </a:p>
          <a:p>
            <a:pPr>
              <a:lnSpc>
                <a:spcPct val="110000"/>
              </a:lnSpc>
            </a:pPr>
            <a:r>
              <a:rPr lang="en-GB" sz="1400">
                <a:latin typeface="Aptos" panose="020B0004020202020204" pitchFamily="34" charset="0"/>
              </a:rPr>
              <a:t>Usage  Access</a:t>
            </a:r>
          </a:p>
          <a:p>
            <a:pPr marL="0" indent="0">
              <a:lnSpc>
                <a:spcPct val="110000"/>
              </a:lnSpc>
              <a:buNone/>
            </a:pPr>
            <a:r>
              <a:rPr lang="en-GB" sz="1400">
                <a:latin typeface="Aptos" panose="020B0004020202020204" pitchFamily="34" charset="0"/>
              </a:rPr>
              <a:t>Usage access concerns the actual and meaningful use of digital technologies. It focuses on the quality, diversity, and purpose of digital engagement.</a:t>
            </a:r>
          </a:p>
          <a:p>
            <a:pPr marL="0" indent="0">
              <a:lnSpc>
                <a:spcPct val="110000"/>
              </a:lnSpc>
              <a:buNone/>
            </a:pPr>
            <a:endParaRPr lang="en-GB" sz="1400"/>
          </a:p>
          <a:p>
            <a:pPr>
              <a:lnSpc>
                <a:spcPct val="110000"/>
              </a:lnSpc>
            </a:pPr>
            <a:endParaRPr lang="en-GB" sz="1400"/>
          </a:p>
          <a:p>
            <a:pPr>
              <a:lnSpc>
                <a:spcPct val="110000"/>
              </a:lnSpc>
            </a:pPr>
            <a:endParaRPr lang="en-GB" sz="1400"/>
          </a:p>
          <a:p>
            <a:pPr marL="0" indent="0">
              <a:lnSpc>
                <a:spcPct val="110000"/>
              </a:lnSpc>
              <a:buNone/>
            </a:pPr>
            <a:endParaRPr lang="en-ZA" sz="1400"/>
          </a:p>
        </p:txBody>
      </p:sp>
    </p:spTree>
    <p:extLst>
      <p:ext uri="{BB962C8B-B14F-4D97-AF65-F5344CB8AC3E}">
        <p14:creationId xmlns:p14="http://schemas.microsoft.com/office/powerpoint/2010/main" val="161513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atMod val="80000"/>
                <a:lumMod val="106000"/>
              </a:schemeClr>
            </a:gs>
            <a:gs pos="100000">
              <a:schemeClr val="bg1">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9E263-1BCC-BFF1-DD05-B28A47EA6F28}"/>
              </a:ext>
            </a:extLst>
          </p:cNvPr>
          <p:cNvSpPr>
            <a:spLocks noGrp="1"/>
          </p:cNvSpPr>
          <p:nvPr>
            <p:ph type="title"/>
          </p:nvPr>
        </p:nvSpPr>
        <p:spPr>
          <a:xfrm>
            <a:off x="1451579" y="804519"/>
            <a:ext cx="9603275" cy="1049235"/>
          </a:xfrm>
        </p:spPr>
        <p:txBody>
          <a:bodyPr>
            <a:normAutofit/>
          </a:bodyPr>
          <a:lstStyle/>
          <a:p>
            <a:r>
              <a:rPr lang="en-ZA" dirty="0"/>
              <a:t>Other theories that relate</a:t>
            </a:r>
          </a:p>
        </p:txBody>
      </p:sp>
      <p:sp>
        <p:nvSpPr>
          <p:cNvPr id="3" name="Content Placeholder 2">
            <a:extLst>
              <a:ext uri="{FF2B5EF4-FFF2-40B4-BE49-F238E27FC236}">
                <a16:creationId xmlns:a16="http://schemas.microsoft.com/office/drawing/2014/main" id="{64AA4463-7535-5D8F-F43C-379BA1E95732}"/>
              </a:ext>
            </a:extLst>
          </p:cNvPr>
          <p:cNvSpPr>
            <a:spLocks noGrp="1"/>
          </p:cNvSpPr>
          <p:nvPr>
            <p:ph idx="1"/>
          </p:nvPr>
        </p:nvSpPr>
        <p:spPr>
          <a:xfrm>
            <a:off x="1451579" y="2015732"/>
            <a:ext cx="9603275" cy="3450613"/>
          </a:xfrm>
        </p:spPr>
        <p:txBody>
          <a:bodyPr>
            <a:normAutofit/>
          </a:bodyPr>
          <a:lstStyle/>
          <a:p>
            <a:pPr>
              <a:lnSpc>
                <a:spcPct val="110000"/>
              </a:lnSpc>
            </a:pPr>
            <a:r>
              <a:rPr lang="en-GB" sz="1700" b="1">
                <a:latin typeface="Aptos" panose="020B0004020202020204" pitchFamily="34" charset="0"/>
              </a:rPr>
              <a:t>Social Learning Theory</a:t>
            </a:r>
            <a:r>
              <a:rPr lang="en-GB" sz="1700">
                <a:latin typeface="Aptos" panose="020B0004020202020204" pitchFamily="34" charset="0"/>
              </a:rPr>
              <a:t> (Bandura, 2001) explains how individuals learn behaviors and skills through observation, imitation, and modeling.</a:t>
            </a:r>
          </a:p>
          <a:p>
            <a:pPr>
              <a:lnSpc>
                <a:spcPct val="110000"/>
              </a:lnSpc>
            </a:pPr>
            <a:r>
              <a:rPr lang="en-GB" sz="1700">
                <a:latin typeface="Aptos" panose="020B0004020202020204" pitchFamily="34" charset="0"/>
              </a:rPr>
              <a:t>In digital divide studies, social learning theory can be applied to students learning digital skills from their peers, teachers, and the community. </a:t>
            </a:r>
          </a:p>
          <a:p>
            <a:pPr>
              <a:lnSpc>
                <a:spcPct val="110000"/>
              </a:lnSpc>
            </a:pPr>
            <a:r>
              <a:rPr lang="en-ZA" sz="1700" b="1">
                <a:latin typeface="Aptos" panose="020B0004020202020204" pitchFamily="34" charset="0"/>
              </a:rPr>
              <a:t>Critical Pedagogy</a:t>
            </a:r>
            <a:r>
              <a:rPr lang="en-GB" sz="1700" b="1">
                <a:latin typeface="Aptos" panose="020B0004020202020204" pitchFamily="34" charset="0"/>
              </a:rPr>
              <a:t> </a:t>
            </a:r>
            <a:r>
              <a:rPr lang="en-GB" sz="1700">
                <a:latin typeface="Aptos" panose="020B0004020202020204" pitchFamily="34" charset="0"/>
              </a:rPr>
              <a:t>(</a:t>
            </a:r>
            <a:r>
              <a:rPr lang="en-ZA" sz="1700">
                <a:latin typeface="Aptos" panose="020B0004020202020204" pitchFamily="34" charset="0"/>
              </a:rPr>
              <a:t>Paulo Freire, 1970) </a:t>
            </a:r>
            <a:r>
              <a:rPr lang="en-GB" sz="1700">
                <a:latin typeface="Aptos" panose="020B0004020202020204" pitchFamily="34" charset="0"/>
              </a:rPr>
              <a:t>emphasizes the role of education in empowering marginalized communities and advocating for social justice.</a:t>
            </a:r>
          </a:p>
          <a:p>
            <a:pPr>
              <a:lnSpc>
                <a:spcPct val="110000"/>
              </a:lnSpc>
            </a:pPr>
            <a:r>
              <a:rPr lang="en-GB" sz="1700">
                <a:latin typeface="Aptos" panose="020B0004020202020204" pitchFamily="34" charset="0"/>
              </a:rPr>
              <a:t>It stresses the need for equitable access to digital tools not just for the sake of technological participation, but also as a means of social liberation.</a:t>
            </a:r>
          </a:p>
          <a:p>
            <a:pPr>
              <a:lnSpc>
                <a:spcPct val="110000"/>
              </a:lnSpc>
            </a:pPr>
            <a:r>
              <a:rPr lang="en-ZA" sz="1700" b="1">
                <a:latin typeface="Aptos" panose="020B0004020202020204" pitchFamily="34" charset="0"/>
              </a:rPr>
              <a:t>Digital Capital Framework </a:t>
            </a:r>
            <a:r>
              <a:rPr lang="en-ZA" sz="1700">
                <a:latin typeface="Aptos" panose="020B0004020202020204" pitchFamily="34" charset="0"/>
              </a:rPr>
              <a:t>(Pierre Bourdieu</a:t>
            </a:r>
            <a:r>
              <a:rPr lang="en-ZA" sz="1700" b="1">
                <a:latin typeface="Aptos" panose="020B0004020202020204" pitchFamily="34" charset="0"/>
              </a:rPr>
              <a:t>, </a:t>
            </a:r>
            <a:r>
              <a:rPr lang="en-ZA" sz="1700">
                <a:latin typeface="Aptos" panose="020B0004020202020204" pitchFamily="34" charset="0"/>
              </a:rPr>
              <a:t>1986) is </a:t>
            </a:r>
            <a:r>
              <a:rPr lang="en-GB" sz="1700">
                <a:latin typeface="Aptos" panose="020B0004020202020204" pitchFamily="34" charset="0"/>
              </a:rPr>
              <a:t>relevant in examining the disparity in the academic success of urban versus rural students.</a:t>
            </a:r>
            <a:endParaRPr lang="en-ZA" sz="1700">
              <a:latin typeface="Aptos" panose="020B0004020202020204" pitchFamily="34" charset="0"/>
            </a:endParaRPr>
          </a:p>
        </p:txBody>
      </p:sp>
    </p:spTree>
    <p:extLst>
      <p:ext uri="{BB962C8B-B14F-4D97-AF65-F5344CB8AC3E}">
        <p14:creationId xmlns:p14="http://schemas.microsoft.com/office/powerpoint/2010/main" val="17080706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atMod val="80000"/>
                <a:lumMod val="106000"/>
              </a:schemeClr>
            </a:gs>
            <a:gs pos="100000">
              <a:schemeClr val="bg1">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4F891EB-ED45-44C3-95D6-FFB2EC07FA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EA385B8-7C85-4CE0-AE3A-00EB627B34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a:extLst>
              <a:ext uri="{FF2B5EF4-FFF2-40B4-BE49-F238E27FC236}">
                <a16:creationId xmlns:a16="http://schemas.microsoft.com/office/drawing/2014/main" id="{C96C6F51-3665-82D9-1660-4492875DE2C9}"/>
              </a:ext>
            </a:extLst>
          </p:cNvPr>
          <p:cNvSpPr>
            <a:spLocks noGrp="1"/>
          </p:cNvSpPr>
          <p:nvPr>
            <p:ph type="title"/>
          </p:nvPr>
        </p:nvSpPr>
        <p:spPr>
          <a:xfrm>
            <a:off x="812205" y="804519"/>
            <a:ext cx="3241820" cy="4431360"/>
          </a:xfrm>
        </p:spPr>
        <p:txBody>
          <a:bodyPr anchor="ctr">
            <a:normAutofit/>
          </a:bodyPr>
          <a:lstStyle/>
          <a:p>
            <a:r>
              <a:rPr lang="en-ZA" dirty="0"/>
              <a:t>Reason choosing </a:t>
            </a:r>
            <a:r>
              <a:rPr lang="en-GB" dirty="0"/>
              <a:t>Van Dijk’s Theory of the Digital Divide</a:t>
            </a:r>
            <a:endParaRPr lang="en-ZA" dirty="0"/>
          </a:p>
        </p:txBody>
      </p:sp>
      <p:cxnSp>
        <p:nvCxnSpPr>
          <p:cNvPr id="12" name="Straight Connector 11">
            <a:extLst>
              <a:ext uri="{FF2B5EF4-FFF2-40B4-BE49-F238E27FC236}">
                <a16:creationId xmlns:a16="http://schemas.microsoft.com/office/drawing/2014/main" id="{19AF263B-E208-40DF-A182-5193478DCFA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345156" y="890353"/>
            <a:ext cx="0" cy="457200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DED4750-4D95-6D4A-09A0-B6D2DD2AA783}"/>
              </a:ext>
            </a:extLst>
          </p:cNvPr>
          <p:cNvSpPr>
            <a:spLocks noGrp="1"/>
          </p:cNvSpPr>
          <p:nvPr>
            <p:ph idx="1"/>
          </p:nvPr>
        </p:nvSpPr>
        <p:spPr>
          <a:xfrm>
            <a:off x="4637863" y="804520"/>
            <a:ext cx="6102559" cy="4431359"/>
          </a:xfrm>
        </p:spPr>
        <p:txBody>
          <a:bodyPr anchor="ctr">
            <a:normAutofit/>
          </a:bodyPr>
          <a:lstStyle/>
          <a:p>
            <a:pPr>
              <a:lnSpc>
                <a:spcPct val="110000"/>
              </a:lnSpc>
            </a:pPr>
            <a:r>
              <a:rPr lang="en-GB" b="1" dirty="0">
                <a:latin typeface="Aptos" panose="020B0004020202020204" pitchFamily="34" charset="0"/>
              </a:rPr>
              <a:t>Van Dijk’s Theory </a:t>
            </a:r>
            <a:r>
              <a:rPr lang="en-GB" dirty="0">
                <a:latin typeface="Aptos" panose="020B0004020202020204" pitchFamily="34" charset="0"/>
              </a:rPr>
              <a:t>is well-suited for this study, offering a structured view of digital inequality through motivational, material, skills, and usage access.</a:t>
            </a:r>
          </a:p>
          <a:p>
            <a:pPr>
              <a:lnSpc>
                <a:spcPct val="110000"/>
              </a:lnSpc>
            </a:pPr>
            <a:r>
              <a:rPr lang="en-GB" dirty="0">
                <a:latin typeface="Aptos" panose="020B0004020202020204" pitchFamily="34" charset="0"/>
              </a:rPr>
              <a:t>Unlike </a:t>
            </a:r>
            <a:r>
              <a:rPr lang="en-GB" b="1" dirty="0">
                <a:latin typeface="Aptos" panose="020B0004020202020204" pitchFamily="34" charset="0"/>
              </a:rPr>
              <a:t>Social Learning Theory</a:t>
            </a:r>
            <a:r>
              <a:rPr lang="en-GB" dirty="0">
                <a:latin typeface="Aptos" panose="020B0004020202020204" pitchFamily="34" charset="0"/>
              </a:rPr>
              <a:t>, which focuses on </a:t>
            </a:r>
            <a:r>
              <a:rPr lang="en-GB" dirty="0" err="1">
                <a:latin typeface="Aptos" panose="020B0004020202020204" pitchFamily="34" charset="0"/>
              </a:rPr>
              <a:t>behavioral</a:t>
            </a:r>
            <a:r>
              <a:rPr lang="en-GB" dirty="0">
                <a:latin typeface="Aptos" panose="020B0004020202020204" pitchFamily="34" charset="0"/>
              </a:rPr>
              <a:t> imitation, or </a:t>
            </a:r>
            <a:r>
              <a:rPr lang="en-GB" b="1" dirty="0">
                <a:latin typeface="Aptos" panose="020B0004020202020204" pitchFamily="34" charset="0"/>
              </a:rPr>
              <a:t>Critical Pedagogy</a:t>
            </a:r>
            <a:r>
              <a:rPr lang="en-GB" dirty="0">
                <a:latin typeface="Aptos" panose="020B0004020202020204" pitchFamily="34" charset="0"/>
              </a:rPr>
              <a:t>, which emphasizes educational empowerment without a detailed analysis of technological access.</a:t>
            </a:r>
          </a:p>
          <a:p>
            <a:pPr>
              <a:lnSpc>
                <a:spcPct val="110000"/>
              </a:lnSpc>
            </a:pPr>
            <a:r>
              <a:rPr lang="en-GB" b="1" dirty="0">
                <a:latin typeface="Aptos" panose="020B0004020202020204" pitchFamily="34" charset="0"/>
              </a:rPr>
              <a:t>Digital Capital Framework </a:t>
            </a:r>
            <a:r>
              <a:rPr lang="en-GB" dirty="0">
                <a:latin typeface="Aptos" panose="020B0004020202020204" pitchFamily="34" charset="0"/>
              </a:rPr>
              <a:t>links digital competence to social capital but lacks Van Dijk’s clarity and practicality in measuring stages of digital access.</a:t>
            </a:r>
          </a:p>
        </p:txBody>
      </p:sp>
      <p:pic>
        <p:nvPicPr>
          <p:cNvPr id="14" name="Picture 13">
            <a:extLst>
              <a:ext uri="{FF2B5EF4-FFF2-40B4-BE49-F238E27FC236}">
                <a16:creationId xmlns:a16="http://schemas.microsoft.com/office/drawing/2014/main" id="{DCC0100C-A457-45B1-8A8B-8740F43EC15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Tree>
    <p:extLst>
      <p:ext uri="{BB962C8B-B14F-4D97-AF65-F5344CB8AC3E}">
        <p14:creationId xmlns:p14="http://schemas.microsoft.com/office/powerpoint/2010/main" val="41366409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64CDA-F908-7F20-A30A-88A7CBBD543D}"/>
              </a:ext>
            </a:extLst>
          </p:cNvPr>
          <p:cNvSpPr>
            <a:spLocks noGrp="1"/>
          </p:cNvSpPr>
          <p:nvPr>
            <p:ph type="title"/>
          </p:nvPr>
        </p:nvSpPr>
        <p:spPr/>
        <p:txBody>
          <a:bodyPr/>
          <a:lstStyle/>
          <a:p>
            <a:r>
              <a:rPr lang="en-ZA" dirty="0"/>
              <a:t>Research methodology</a:t>
            </a:r>
          </a:p>
        </p:txBody>
      </p:sp>
      <p:sp>
        <p:nvSpPr>
          <p:cNvPr id="3" name="Content Placeholder 2">
            <a:extLst>
              <a:ext uri="{FF2B5EF4-FFF2-40B4-BE49-F238E27FC236}">
                <a16:creationId xmlns:a16="http://schemas.microsoft.com/office/drawing/2014/main" id="{FE3AA414-F099-0C2C-8067-DDC526133DF1}"/>
              </a:ext>
            </a:extLst>
          </p:cNvPr>
          <p:cNvSpPr>
            <a:spLocks noGrp="1"/>
          </p:cNvSpPr>
          <p:nvPr>
            <p:ph idx="1"/>
          </p:nvPr>
        </p:nvSpPr>
        <p:spPr/>
        <p:txBody>
          <a:bodyPr/>
          <a:lstStyle/>
          <a:p>
            <a:r>
              <a:rPr lang="en-GB" dirty="0"/>
              <a:t>A qualitative research methodology is an approach used in academic and professional research to explore and understand people’s experiences, perceptions, motivations, and</a:t>
            </a:r>
            <a:r>
              <a:rPr lang="en-GB" b="1" dirty="0"/>
              <a:t> </a:t>
            </a:r>
            <a:r>
              <a:rPr lang="en-GB" dirty="0"/>
              <a:t>social contexts in depth.</a:t>
            </a:r>
            <a:endParaRPr lang="en-ZA" dirty="0"/>
          </a:p>
          <a:p>
            <a:r>
              <a:rPr lang="en-ZA" dirty="0"/>
              <a:t>Qualitative Research Approaches: </a:t>
            </a:r>
            <a:r>
              <a:rPr lang="en-GB" dirty="0"/>
              <a:t>Madibi (2023) employed a systematic literature review methodology to examine the transformative impact of the digital revolution on South African higher education institutions.</a:t>
            </a:r>
            <a:endParaRPr lang="en-US" dirty="0"/>
          </a:p>
        </p:txBody>
      </p:sp>
    </p:spTree>
    <p:extLst>
      <p:ext uri="{BB962C8B-B14F-4D97-AF65-F5344CB8AC3E}">
        <p14:creationId xmlns:p14="http://schemas.microsoft.com/office/powerpoint/2010/main" val="130794716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atMod val="80000"/>
                <a:lumMod val="106000"/>
              </a:schemeClr>
            </a:gs>
            <a:gs pos="100000">
              <a:schemeClr val="bg1">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A5B0BB24-CF19-4E6C-AFC4-A0F18438D8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55710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3438CEF5-63E3-4928-9F1C-395224D24D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8" y="0"/>
            <a:ext cx="12194875" cy="6122584"/>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35F1E84-355F-7E87-6E45-26138DE4124E}"/>
              </a:ext>
            </a:extLst>
          </p:cNvPr>
          <p:cNvSpPr>
            <a:spLocks noGrp="1"/>
          </p:cNvSpPr>
          <p:nvPr>
            <p:ph type="title"/>
          </p:nvPr>
        </p:nvSpPr>
        <p:spPr>
          <a:xfrm>
            <a:off x="1451579" y="1040302"/>
            <a:ext cx="9603275" cy="1020229"/>
          </a:xfrm>
        </p:spPr>
        <p:txBody>
          <a:bodyPr>
            <a:normAutofit/>
          </a:bodyPr>
          <a:lstStyle/>
          <a:p>
            <a:r>
              <a:rPr lang="en-ZA"/>
              <a:t>Recommendations</a:t>
            </a:r>
            <a:endParaRPr lang="en-ZA" dirty="0"/>
          </a:p>
        </p:txBody>
      </p:sp>
      <p:cxnSp>
        <p:nvCxnSpPr>
          <p:cNvPr id="18" name="Straight Connector 17">
            <a:extLst>
              <a:ext uri="{FF2B5EF4-FFF2-40B4-BE49-F238E27FC236}">
                <a16:creationId xmlns:a16="http://schemas.microsoft.com/office/drawing/2014/main" id="{F328CB6C-F677-4C0B-9EE8-4D1C44DDF8D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6990" y="2081620"/>
            <a:ext cx="9581995"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3" name="Content Placeholder 2">
            <a:extLst>
              <a:ext uri="{FF2B5EF4-FFF2-40B4-BE49-F238E27FC236}">
                <a16:creationId xmlns:a16="http://schemas.microsoft.com/office/drawing/2014/main" id="{0354F882-A09F-8B96-6490-29255A6B2ACF}"/>
              </a:ext>
            </a:extLst>
          </p:cNvPr>
          <p:cNvSpPr>
            <a:spLocks noGrp="1"/>
          </p:cNvSpPr>
          <p:nvPr>
            <p:ph idx="1"/>
          </p:nvPr>
        </p:nvSpPr>
        <p:spPr>
          <a:xfrm>
            <a:off x="1451580" y="2355536"/>
            <a:ext cx="9436404" cy="3215530"/>
          </a:xfrm>
        </p:spPr>
        <p:txBody>
          <a:bodyPr>
            <a:normAutofit/>
          </a:bodyPr>
          <a:lstStyle/>
          <a:p>
            <a:r>
              <a:rPr lang="en-GB" dirty="0">
                <a:latin typeface="Aptos" panose="020B0004020202020204" pitchFamily="34" charset="0"/>
              </a:rPr>
              <a:t>Bridging the digital divide requires addressing social inequalities, improving digital literacy, and ensuring equal access to technology to support all students’ academic success.</a:t>
            </a:r>
            <a:endParaRPr lang="en-ZA" dirty="0">
              <a:latin typeface="Aptos" panose="020B0004020202020204" pitchFamily="34" charset="0"/>
            </a:endParaRPr>
          </a:p>
        </p:txBody>
      </p:sp>
      <p:sp>
        <p:nvSpPr>
          <p:cNvPr id="19" name="Rectangle 18">
            <a:extLst>
              <a:ext uri="{FF2B5EF4-FFF2-40B4-BE49-F238E27FC236}">
                <a16:creationId xmlns:a16="http://schemas.microsoft.com/office/drawing/2014/main" id="{A72CA9B9-8D14-4AF2-934E-21FE4A339E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6122584"/>
            <a:ext cx="12191695" cy="735415"/>
          </a:xfrm>
          <a:prstGeom prst="rect">
            <a:avLst/>
          </a:prstGeom>
          <a:solidFill>
            <a:schemeClr val="accent1"/>
          </a:soli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649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D6EDB49-211E-499D-9A08-6C5FF3D06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8F9F37E-D3CF-4F3D-96C2-25307819DF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2" name="Rectangle 11">
            <a:extLst>
              <a:ext uri="{FF2B5EF4-FFF2-40B4-BE49-F238E27FC236}">
                <a16:creationId xmlns:a16="http://schemas.microsoft.com/office/drawing/2014/main" id="{C5FFF17D-767C-40E7-8C89-962F1F54BC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1" y="638508"/>
            <a:ext cx="10905339" cy="4843439"/>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69F39E1-619D-4D9E-8823-8BD8CC3206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0204" y="865667"/>
            <a:ext cx="10451592" cy="4389120"/>
          </a:xfrm>
          <a:prstGeom prst="rect">
            <a:avLst/>
          </a:prstGeom>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1002">
            <a:schemeClr val="dk2"/>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8C53F47-DF50-454F-A5A6-6B969748D9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4796" y="1030259"/>
            <a:ext cx="10122408" cy="4059936"/>
          </a:xfrm>
          <a:prstGeom prst="rect">
            <a:avLst/>
          </a:prstGeom>
          <a:noFill/>
          <a:ln>
            <a:solidFill>
              <a:srgbClr val="DFDB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CE8355-1290-B787-AC01-3AEDC7E23758}"/>
              </a:ext>
            </a:extLst>
          </p:cNvPr>
          <p:cNvSpPr>
            <a:spLocks noGrp="1"/>
          </p:cNvSpPr>
          <p:nvPr>
            <p:ph type="title"/>
          </p:nvPr>
        </p:nvSpPr>
        <p:spPr>
          <a:xfrm>
            <a:off x="1451579" y="1376053"/>
            <a:ext cx="9405891" cy="1002990"/>
          </a:xfrm>
        </p:spPr>
        <p:txBody>
          <a:bodyPr anchor="ctr">
            <a:normAutofit/>
          </a:bodyPr>
          <a:lstStyle/>
          <a:p>
            <a:r>
              <a:rPr lang="en-ZA">
                <a:solidFill>
                  <a:srgbClr val="FFFFFF"/>
                </a:solidFill>
              </a:rPr>
              <a:t>Conclusion</a:t>
            </a:r>
          </a:p>
        </p:txBody>
      </p:sp>
      <p:sp>
        <p:nvSpPr>
          <p:cNvPr id="3" name="Content Placeholder 2">
            <a:extLst>
              <a:ext uri="{FF2B5EF4-FFF2-40B4-BE49-F238E27FC236}">
                <a16:creationId xmlns:a16="http://schemas.microsoft.com/office/drawing/2014/main" id="{ECEBF09D-596B-40CE-A9BA-A38471FE775A}"/>
              </a:ext>
            </a:extLst>
          </p:cNvPr>
          <p:cNvSpPr>
            <a:spLocks noGrp="1"/>
          </p:cNvSpPr>
          <p:nvPr>
            <p:ph idx="1"/>
          </p:nvPr>
        </p:nvSpPr>
        <p:spPr>
          <a:xfrm>
            <a:off x="1451579" y="2464991"/>
            <a:ext cx="9405891" cy="2403571"/>
          </a:xfrm>
        </p:spPr>
        <p:txBody>
          <a:bodyPr>
            <a:normAutofit/>
          </a:bodyPr>
          <a:lstStyle/>
          <a:p>
            <a:r>
              <a:rPr lang="en-GB" dirty="0">
                <a:solidFill>
                  <a:srgbClr val="FFFFFF"/>
                </a:solidFill>
                <a:latin typeface="Aptos" panose="020B0004020202020204" pitchFamily="34" charset="0"/>
              </a:rPr>
              <a:t>The digital divide in South African universities limits rural students' access, skills, and academic success. Despite some progress, ongoing challenges require targeted efforts to improve digital access and literacy.</a:t>
            </a:r>
            <a:endParaRPr lang="en-ZA" dirty="0">
              <a:solidFill>
                <a:srgbClr val="FFFFFF"/>
              </a:solidFill>
              <a:latin typeface="Aptos" panose="020B0004020202020204" pitchFamily="34" charset="0"/>
            </a:endParaRPr>
          </a:p>
        </p:txBody>
      </p:sp>
      <p:pic>
        <p:nvPicPr>
          <p:cNvPr id="18" name="Picture 17">
            <a:extLst>
              <a:ext uri="{FF2B5EF4-FFF2-40B4-BE49-F238E27FC236}">
                <a16:creationId xmlns:a16="http://schemas.microsoft.com/office/drawing/2014/main" id="{6A26901A-BC62-4A3A-A07A-65E1F3DDDEC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Tree>
    <p:extLst>
      <p:ext uri="{BB962C8B-B14F-4D97-AF65-F5344CB8AC3E}">
        <p14:creationId xmlns:p14="http://schemas.microsoft.com/office/powerpoint/2010/main" val="10912143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atMod val="80000"/>
                <a:lumMod val="106000"/>
              </a:schemeClr>
            </a:gs>
            <a:gs pos="100000">
              <a:schemeClr val="bg1">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3522FE7-5A29-4EF6-B1EF-2CA55748A7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ZA"/>
          </a:p>
        </p:txBody>
      </p:sp>
      <p:pic>
        <p:nvPicPr>
          <p:cNvPr id="11" name="Picture 10">
            <a:extLst>
              <a:ext uri="{FF2B5EF4-FFF2-40B4-BE49-F238E27FC236}">
                <a16:creationId xmlns:a16="http://schemas.microsoft.com/office/drawing/2014/main" id="{C2192E09-EBC7-416C-B887-DFF915D7F43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3" name="Straight Connector 12">
            <a:extLst>
              <a:ext uri="{FF2B5EF4-FFF2-40B4-BE49-F238E27FC236}">
                <a16:creationId xmlns:a16="http://schemas.microsoft.com/office/drawing/2014/main" id="{2924498D-E084-44BE-A196-CFCE3556435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BBC7667-C352-4842-9AFD-E5C16AD002F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7" name="Rectangle 16">
            <a:extLst>
              <a:ext uri="{FF2B5EF4-FFF2-40B4-BE49-F238E27FC236}">
                <a16:creationId xmlns:a16="http://schemas.microsoft.com/office/drawing/2014/main" id="{2FDF9410-E530-4E71-A2C0-4C24B48964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53268B1E-8861-4702-9529-5A8FB23A618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52966" y="1094758"/>
            <a:ext cx="8686800"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1" name="Rectangle 20">
            <a:extLst>
              <a:ext uri="{FF2B5EF4-FFF2-40B4-BE49-F238E27FC236}">
                <a16:creationId xmlns:a16="http://schemas.microsoft.com/office/drawing/2014/main" id="{82F2350F-B1BB-4308-A267-CFFA3576E8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4" name="Title 3">
            <a:extLst>
              <a:ext uri="{FF2B5EF4-FFF2-40B4-BE49-F238E27FC236}">
                <a16:creationId xmlns:a16="http://schemas.microsoft.com/office/drawing/2014/main" id="{3C3348ED-AD33-26C6-EE86-13816DC16EF1}"/>
              </a:ext>
            </a:extLst>
          </p:cNvPr>
          <p:cNvSpPr>
            <a:spLocks noGrp="1"/>
          </p:cNvSpPr>
          <p:nvPr>
            <p:ph type="title"/>
          </p:nvPr>
        </p:nvSpPr>
        <p:spPr>
          <a:xfrm>
            <a:off x="1752966" y="1427305"/>
            <a:ext cx="8686800" cy="2897270"/>
          </a:xfrm>
        </p:spPr>
        <p:txBody>
          <a:bodyPr vert="horz" lIns="91440" tIns="45720" rIns="91440" bIns="0" rtlCol="0" anchor="ctr">
            <a:normAutofit/>
          </a:bodyPr>
          <a:lstStyle/>
          <a:p>
            <a:r>
              <a:rPr lang="en-US" sz="5400"/>
              <a:t>Thank you and God bless you!</a:t>
            </a:r>
          </a:p>
        </p:txBody>
      </p:sp>
      <p:cxnSp>
        <p:nvCxnSpPr>
          <p:cNvPr id="23" name="Straight Connector 22">
            <a:extLst>
              <a:ext uri="{FF2B5EF4-FFF2-40B4-BE49-F238E27FC236}">
                <a16:creationId xmlns:a16="http://schemas.microsoft.com/office/drawing/2014/main" id="{BC6646AE-8FD6-411E-8640-6CCB250D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52966" y="4536431"/>
            <a:ext cx="8686800"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25" name="Picture 24">
            <a:extLst>
              <a:ext uri="{FF2B5EF4-FFF2-40B4-BE49-F238E27FC236}">
                <a16:creationId xmlns:a16="http://schemas.microsoft.com/office/drawing/2014/main" id="{413B0556-E869-4B1C-A499-EB13D96B900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Tree>
    <p:extLst>
      <p:ext uri="{BB962C8B-B14F-4D97-AF65-F5344CB8AC3E}">
        <p14:creationId xmlns:p14="http://schemas.microsoft.com/office/powerpoint/2010/main" val="685945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0A082-EAEF-0336-04B2-1E7AB7938AFB}"/>
              </a:ext>
            </a:extLst>
          </p:cNvPr>
          <p:cNvSpPr>
            <a:spLocks noGrp="1"/>
          </p:cNvSpPr>
          <p:nvPr>
            <p:ph type="title"/>
          </p:nvPr>
        </p:nvSpPr>
        <p:spPr>
          <a:xfrm>
            <a:off x="672253" y="914400"/>
            <a:ext cx="3675888" cy="4157931"/>
          </a:xfrm>
        </p:spPr>
        <p:txBody>
          <a:bodyPr anchor="t">
            <a:normAutofit/>
          </a:bodyPr>
          <a:lstStyle/>
          <a:p>
            <a:r>
              <a:rPr lang="en-ZA" dirty="0"/>
              <a:t>Table of Content </a:t>
            </a:r>
          </a:p>
        </p:txBody>
      </p:sp>
      <p:graphicFrame>
        <p:nvGraphicFramePr>
          <p:cNvPr id="5" name="Content Placeholder 2">
            <a:extLst>
              <a:ext uri="{FF2B5EF4-FFF2-40B4-BE49-F238E27FC236}">
                <a16:creationId xmlns:a16="http://schemas.microsoft.com/office/drawing/2014/main" id="{89D16B05-CF66-2F2B-373C-ED9703A6FCF6}"/>
              </a:ext>
            </a:extLst>
          </p:cNvPr>
          <p:cNvGraphicFramePr>
            <a:graphicFrameLocks noGrp="1"/>
          </p:cNvGraphicFramePr>
          <p:nvPr>
            <p:ph idx="1"/>
            <p:extLst>
              <p:ext uri="{D42A27DB-BD31-4B8C-83A1-F6EECF244321}">
                <p14:modId xmlns:p14="http://schemas.microsoft.com/office/powerpoint/2010/main" val="4165461025"/>
              </p:ext>
            </p:extLst>
          </p:nvPr>
        </p:nvGraphicFramePr>
        <p:xfrm>
          <a:off x="5432612" y="914400"/>
          <a:ext cx="5375383"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38656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95DB7-3536-AE5E-D314-31CFEFFA7CBB}"/>
              </a:ext>
            </a:extLst>
          </p:cNvPr>
          <p:cNvSpPr>
            <a:spLocks noGrp="1"/>
          </p:cNvSpPr>
          <p:nvPr>
            <p:ph type="title"/>
          </p:nvPr>
        </p:nvSpPr>
        <p:spPr>
          <a:xfrm>
            <a:off x="5496821" y="1371600"/>
            <a:ext cx="6034187" cy="1097280"/>
          </a:xfrm>
        </p:spPr>
        <p:txBody>
          <a:bodyPr>
            <a:normAutofit/>
          </a:bodyPr>
          <a:lstStyle/>
          <a:p>
            <a:r>
              <a:rPr lang="en-ZA" dirty="0"/>
              <a:t>Introduction </a:t>
            </a:r>
          </a:p>
        </p:txBody>
      </p:sp>
      <p:sp>
        <p:nvSpPr>
          <p:cNvPr id="3" name="Content Placeholder 2">
            <a:extLst>
              <a:ext uri="{FF2B5EF4-FFF2-40B4-BE49-F238E27FC236}">
                <a16:creationId xmlns:a16="http://schemas.microsoft.com/office/drawing/2014/main" id="{5B0DA70C-9D4A-82C1-B86E-81253D5AEAA7}"/>
              </a:ext>
            </a:extLst>
          </p:cNvPr>
          <p:cNvSpPr>
            <a:spLocks noGrp="1"/>
          </p:cNvSpPr>
          <p:nvPr>
            <p:ph idx="1"/>
          </p:nvPr>
        </p:nvSpPr>
        <p:spPr>
          <a:xfrm>
            <a:off x="5161541" y="1920240"/>
            <a:ext cx="6034187" cy="3664687"/>
          </a:xfrm>
        </p:spPr>
        <p:txBody>
          <a:bodyPr>
            <a:normAutofit/>
          </a:bodyPr>
          <a:lstStyle/>
          <a:p>
            <a:pPr>
              <a:lnSpc>
                <a:spcPct val="110000"/>
              </a:lnSpc>
            </a:pPr>
            <a:r>
              <a:rPr lang="en-ZA" sz="1400" b="1" dirty="0">
                <a:latin typeface="Aptos" panose="020B0004020202020204" pitchFamily="34" charset="0"/>
                <a:ea typeface="Aptos" panose="020B0004020202020204" pitchFamily="34" charset="0"/>
                <a:cs typeface="Times New Roman" panose="02020603050405020304" pitchFamily="18" charset="0"/>
              </a:rPr>
              <a:t> </a:t>
            </a:r>
            <a:r>
              <a:rPr lang="en-ZA" sz="1400" dirty="0">
                <a:latin typeface="Aptos" panose="020B0004020202020204" pitchFamily="34" charset="0"/>
                <a:ea typeface="Aptos" panose="020B0004020202020204" pitchFamily="34" charset="0"/>
                <a:cs typeface="Times New Roman" panose="02020603050405020304" pitchFamily="18" charset="0"/>
              </a:rPr>
              <a:t>The</a:t>
            </a:r>
            <a:r>
              <a:rPr lang="en-ZA" sz="1400" b="1" dirty="0">
                <a:latin typeface="Aptos" panose="020B0004020202020204" pitchFamily="34" charset="0"/>
                <a:ea typeface="Aptos" panose="020B0004020202020204" pitchFamily="34" charset="0"/>
                <a:cs typeface="Times New Roman" panose="02020603050405020304" pitchFamily="18" charset="0"/>
              </a:rPr>
              <a:t> </a:t>
            </a:r>
            <a:r>
              <a:rPr lang="en-ZA" sz="1400" dirty="0">
                <a:latin typeface="Aptos" panose="020B0004020202020204" pitchFamily="34" charset="0"/>
                <a:ea typeface="Aptos" panose="020B0004020202020204" pitchFamily="34" charset="0"/>
                <a:cs typeface="Times New Roman" panose="02020603050405020304" pitchFamily="18" charset="0"/>
              </a:rPr>
              <a:t>digital</a:t>
            </a:r>
            <a:r>
              <a:rPr lang="en-ZA" sz="1400" dirty="0">
                <a:effectLst/>
                <a:latin typeface="Aptos" panose="020B0004020202020204" pitchFamily="34" charset="0"/>
                <a:ea typeface="Aptos" panose="020B0004020202020204" pitchFamily="34" charset="0"/>
                <a:cs typeface="Times New Roman" panose="02020603050405020304" pitchFamily="18" charset="0"/>
              </a:rPr>
              <a:t> divide describes the gap between individuals who have access to modern information and communication technology (ICT) and those who do not, which remains a significant barrier to educational equity.</a:t>
            </a:r>
          </a:p>
          <a:p>
            <a:pPr>
              <a:lnSpc>
                <a:spcPct val="110000"/>
              </a:lnSpc>
            </a:pPr>
            <a:r>
              <a:rPr lang="en-ZA" sz="1400" dirty="0">
                <a:effectLst/>
                <a:latin typeface="Aptos" panose="020B0004020202020204" pitchFamily="34" charset="0"/>
                <a:ea typeface="Aptos" panose="020B0004020202020204" pitchFamily="34" charset="0"/>
                <a:cs typeface="Times New Roman" panose="02020603050405020304" pitchFamily="18" charset="0"/>
              </a:rPr>
              <a:t>According to Van Dijk (2005), the digital divide encompasses not only the physical access to technology but also the skills and usage required to harness its full potential.</a:t>
            </a:r>
          </a:p>
          <a:p>
            <a:pPr>
              <a:lnSpc>
                <a:spcPct val="110000"/>
              </a:lnSpc>
            </a:pPr>
            <a:r>
              <a:rPr lang="en-ZA" sz="1400" dirty="0">
                <a:effectLst/>
                <a:latin typeface="Aptos" panose="020B0004020202020204" pitchFamily="34" charset="0"/>
                <a:ea typeface="Aptos" panose="020B0004020202020204" pitchFamily="34" charset="0"/>
                <a:cs typeface="Times New Roman" panose="02020603050405020304" pitchFamily="18" charset="0"/>
              </a:rPr>
              <a:t>The digital divide is defined by various scholars as a complex issue encompassing access, skills, and usage. </a:t>
            </a:r>
            <a:endParaRPr lang="en-ZA" sz="1400" dirty="0">
              <a:latin typeface="Aptos" panose="020B0004020202020204" pitchFamily="34" charset="0"/>
              <a:ea typeface="Aptos" panose="020B0004020202020204" pitchFamily="34" charset="0"/>
              <a:cs typeface="Times New Roman" panose="02020603050405020304" pitchFamily="18" charset="0"/>
            </a:endParaRPr>
          </a:p>
          <a:p>
            <a:pPr>
              <a:lnSpc>
                <a:spcPct val="110000"/>
              </a:lnSpc>
            </a:pPr>
            <a:r>
              <a:rPr lang="en-ZA" sz="1400" dirty="0">
                <a:effectLst/>
                <a:latin typeface="Aptos" panose="020B0004020202020204" pitchFamily="34" charset="0"/>
                <a:ea typeface="Aptos" panose="020B0004020202020204" pitchFamily="34" charset="0"/>
                <a:cs typeface="Times New Roman" panose="02020603050405020304" pitchFamily="18" charset="0"/>
              </a:rPr>
              <a:t>This systemic disparity not only hinders academic performance but also exacerbates existing inequalities in educational outcomes.</a:t>
            </a:r>
          </a:p>
          <a:p>
            <a:pPr>
              <a:lnSpc>
                <a:spcPct val="110000"/>
              </a:lnSpc>
            </a:pPr>
            <a:r>
              <a:rPr lang="en-ZA" sz="1400" dirty="0">
                <a:effectLst/>
                <a:latin typeface="Aptos" panose="020B0004020202020204" pitchFamily="34" charset="0"/>
                <a:ea typeface="Aptos" panose="020B0004020202020204" pitchFamily="34" charset="0"/>
                <a:cs typeface="Times New Roman" panose="02020603050405020304" pitchFamily="18" charset="0"/>
              </a:rPr>
              <a:t>Van Dijk’s Theory of Digital Access further elucidates the connection between digital inequality and educational achievement. </a:t>
            </a:r>
          </a:p>
          <a:p>
            <a:pPr marL="0" indent="0">
              <a:lnSpc>
                <a:spcPct val="110000"/>
              </a:lnSpc>
              <a:buNone/>
            </a:pPr>
            <a:endParaRPr lang="en-ZA" sz="14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0000"/>
              </a:lnSpc>
            </a:pPr>
            <a:endParaRPr lang="en-ZA" sz="1400" dirty="0"/>
          </a:p>
        </p:txBody>
      </p:sp>
      <p:pic>
        <p:nvPicPr>
          <p:cNvPr id="5" name="Picture 4" descr="Circuit board background">
            <a:extLst>
              <a:ext uri="{FF2B5EF4-FFF2-40B4-BE49-F238E27FC236}">
                <a16:creationId xmlns:a16="http://schemas.microsoft.com/office/drawing/2014/main" id="{564F380F-6D81-8DFA-D409-84EFEDE8727F}"/>
              </a:ext>
            </a:extLst>
          </p:cNvPr>
          <p:cNvPicPr>
            <a:picLocks noChangeAspect="1"/>
          </p:cNvPicPr>
          <p:nvPr/>
        </p:nvPicPr>
        <p:blipFill>
          <a:blip r:embed="rId3"/>
          <a:srcRect l="9224" r="43671"/>
          <a:stretch>
            <a:fillRect/>
          </a:stretch>
        </p:blipFill>
        <p:spPr>
          <a:xfrm>
            <a:off x="20" y="10"/>
            <a:ext cx="4857871" cy="6857990"/>
          </a:xfrm>
          <a:prstGeom prst="rect">
            <a:avLst/>
          </a:prstGeom>
        </p:spPr>
      </p:pic>
    </p:spTree>
    <p:extLst>
      <p:ext uri="{BB962C8B-B14F-4D97-AF65-F5344CB8AC3E}">
        <p14:creationId xmlns:p14="http://schemas.microsoft.com/office/powerpoint/2010/main" val="632669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B6FE1E6-1155-46CD-9113-BC03DDD53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80DFCE9-814C-46CF-8B54-3DF7C405D5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a:extLst>
              <a:ext uri="{FF2B5EF4-FFF2-40B4-BE49-F238E27FC236}">
                <a16:creationId xmlns:a16="http://schemas.microsoft.com/office/drawing/2014/main" id="{786404B6-2C3F-31C3-AFFB-7D981CB81842}"/>
              </a:ext>
            </a:extLst>
          </p:cNvPr>
          <p:cNvSpPr>
            <a:spLocks noGrp="1"/>
          </p:cNvSpPr>
          <p:nvPr>
            <p:ph type="title"/>
          </p:nvPr>
        </p:nvSpPr>
        <p:spPr>
          <a:xfrm>
            <a:off x="1451581" y="5008500"/>
            <a:ext cx="9603272" cy="960755"/>
          </a:xfrm>
        </p:spPr>
        <p:txBody>
          <a:bodyPr anchor="t">
            <a:normAutofit/>
          </a:bodyPr>
          <a:lstStyle/>
          <a:p>
            <a:r>
              <a:rPr lang="en-ZA" dirty="0"/>
              <a:t>Introduction continuation</a:t>
            </a:r>
          </a:p>
        </p:txBody>
      </p:sp>
      <p:cxnSp>
        <p:nvCxnSpPr>
          <p:cNvPr id="14" name="Straight Connector 13">
            <a:extLst>
              <a:ext uri="{FF2B5EF4-FFF2-40B4-BE49-F238E27FC236}">
                <a16:creationId xmlns:a16="http://schemas.microsoft.com/office/drawing/2014/main" id="{34EA8DE4-CCC2-431B-8C80-EA90145DB84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1579" y="4826256"/>
            <a:ext cx="9603274" cy="0"/>
          </a:xfrm>
          <a:prstGeom prst="line">
            <a:avLst/>
          </a:prstGeom>
          <a:ln w="31750"/>
        </p:spPr>
        <p:style>
          <a:lnRef idx="3">
            <a:schemeClr val="accent1"/>
          </a:lnRef>
          <a:fillRef idx="0">
            <a:schemeClr val="accent1"/>
          </a:fillRef>
          <a:effectRef idx="2">
            <a:schemeClr val="accent1"/>
          </a:effectRef>
          <a:fontRef idx="minor">
            <a:schemeClr val="tx1"/>
          </a:fontRef>
        </p:style>
      </p:cxnSp>
      <p:pic>
        <p:nvPicPr>
          <p:cNvPr id="16" name="Picture 15">
            <a:extLst>
              <a:ext uri="{FF2B5EF4-FFF2-40B4-BE49-F238E27FC236}">
                <a16:creationId xmlns:a16="http://schemas.microsoft.com/office/drawing/2014/main" id="{4CB4C886-8576-4974-AB93-DE953D24393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15050"/>
            <a:ext cx="12192000" cy="742950"/>
          </a:xfrm>
          <a:prstGeom prst="rect">
            <a:avLst/>
          </a:prstGeom>
        </p:spPr>
      </p:pic>
      <p:cxnSp>
        <p:nvCxnSpPr>
          <p:cNvPr id="18" name="Straight Connector 17">
            <a:extLst>
              <a:ext uri="{FF2B5EF4-FFF2-40B4-BE49-F238E27FC236}">
                <a16:creationId xmlns:a16="http://schemas.microsoft.com/office/drawing/2014/main" id="{9F386762-7F04-4308-9C63-5F9B6DD515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graphicFrame>
        <p:nvGraphicFramePr>
          <p:cNvPr id="5" name="Content Placeholder 2">
            <a:extLst>
              <a:ext uri="{FF2B5EF4-FFF2-40B4-BE49-F238E27FC236}">
                <a16:creationId xmlns:a16="http://schemas.microsoft.com/office/drawing/2014/main" id="{73E7D206-DF3D-18AA-7F16-3D353CB12773}"/>
              </a:ext>
            </a:extLst>
          </p:cNvPr>
          <p:cNvGraphicFramePr>
            <a:graphicFrameLocks noGrp="1"/>
          </p:cNvGraphicFramePr>
          <p:nvPr>
            <p:ph idx="1"/>
            <p:extLst>
              <p:ext uri="{D42A27DB-BD31-4B8C-83A1-F6EECF244321}">
                <p14:modId xmlns:p14="http://schemas.microsoft.com/office/powerpoint/2010/main" val="3142262356"/>
              </p:ext>
            </p:extLst>
          </p:nvPr>
        </p:nvGraphicFramePr>
        <p:xfrm>
          <a:off x="1450975" y="933450"/>
          <a:ext cx="9604375" cy="3449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91530469"/>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D7D71-7B84-C991-8458-86ECA26D14AE}"/>
              </a:ext>
            </a:extLst>
          </p:cNvPr>
          <p:cNvSpPr>
            <a:spLocks noGrp="1"/>
          </p:cNvSpPr>
          <p:nvPr>
            <p:ph type="title"/>
          </p:nvPr>
        </p:nvSpPr>
        <p:spPr>
          <a:xfrm>
            <a:off x="1451579" y="804519"/>
            <a:ext cx="9603275" cy="1049235"/>
          </a:xfrm>
        </p:spPr>
        <p:txBody>
          <a:bodyPr>
            <a:normAutofit/>
          </a:bodyPr>
          <a:lstStyle/>
          <a:p>
            <a:r>
              <a:rPr lang="en-ZA" dirty="0"/>
              <a:t>Literature Review</a:t>
            </a:r>
          </a:p>
        </p:txBody>
      </p:sp>
      <p:graphicFrame>
        <p:nvGraphicFramePr>
          <p:cNvPr id="5" name="Content Placeholder 2">
            <a:extLst>
              <a:ext uri="{FF2B5EF4-FFF2-40B4-BE49-F238E27FC236}">
                <a16:creationId xmlns:a16="http://schemas.microsoft.com/office/drawing/2014/main" id="{836DCA7F-94FE-62AD-D09C-D731B886FB77}"/>
              </a:ext>
            </a:extLst>
          </p:cNvPr>
          <p:cNvGraphicFramePr>
            <a:graphicFrameLocks noGrp="1"/>
          </p:cNvGraphicFramePr>
          <p:nvPr>
            <p:ph idx="1"/>
            <p:extLst>
              <p:ext uri="{D42A27DB-BD31-4B8C-83A1-F6EECF244321}">
                <p14:modId xmlns:p14="http://schemas.microsoft.com/office/powerpoint/2010/main" val="1549074478"/>
              </p:ext>
            </p:extLst>
          </p:nvPr>
        </p:nvGraphicFramePr>
        <p:xfrm>
          <a:off x="1450975" y="2340435"/>
          <a:ext cx="9604375" cy="33244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22914350"/>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482E7304-2AC2-4A5C-924D-A6AC3FFC5E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0B6F78-1394-A684-C677-BC257A0CCA4F}"/>
              </a:ext>
            </a:extLst>
          </p:cNvPr>
          <p:cNvSpPr>
            <a:spLocks noGrp="1"/>
          </p:cNvSpPr>
          <p:nvPr>
            <p:ph type="title"/>
          </p:nvPr>
        </p:nvSpPr>
        <p:spPr>
          <a:xfrm>
            <a:off x="1451579" y="804519"/>
            <a:ext cx="9603275" cy="1049235"/>
          </a:xfrm>
        </p:spPr>
        <p:txBody>
          <a:bodyPr>
            <a:normAutofit/>
          </a:bodyPr>
          <a:lstStyle/>
          <a:p>
            <a:r>
              <a:rPr lang="en-ZA" dirty="0"/>
              <a:t>Literature Review Continue…</a:t>
            </a:r>
          </a:p>
        </p:txBody>
      </p:sp>
      <p:cxnSp>
        <p:nvCxnSpPr>
          <p:cNvPr id="22" name="Straight Connector 21">
            <a:extLst>
              <a:ext uri="{FF2B5EF4-FFF2-40B4-BE49-F238E27FC236}">
                <a16:creationId xmlns:a16="http://schemas.microsoft.com/office/drawing/2014/main" id="{D259FEF2-F6A5-442F-BA10-4E39EECD0AB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1579" y="1853754"/>
            <a:ext cx="9603274"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3" name="Rectangle 22">
            <a:extLst>
              <a:ext uri="{FF2B5EF4-FFF2-40B4-BE49-F238E27FC236}">
                <a16:creationId xmlns:a16="http://schemas.microsoft.com/office/drawing/2014/main" id="{A3C183B1-1D4B-4E3D-A02E-A426E3BFA0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83852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graphicFrame>
        <p:nvGraphicFramePr>
          <p:cNvPr id="24" name="Content Placeholder 2">
            <a:extLst>
              <a:ext uri="{FF2B5EF4-FFF2-40B4-BE49-F238E27FC236}">
                <a16:creationId xmlns:a16="http://schemas.microsoft.com/office/drawing/2014/main" id="{6AFA7687-8137-E6DF-3552-A46510C24C73}"/>
              </a:ext>
            </a:extLst>
          </p:cNvPr>
          <p:cNvGraphicFramePr>
            <a:graphicFrameLocks noGrp="1"/>
          </p:cNvGraphicFramePr>
          <p:nvPr>
            <p:ph idx="1"/>
            <p:extLst>
              <p:ext uri="{D42A27DB-BD31-4B8C-83A1-F6EECF244321}">
                <p14:modId xmlns:p14="http://schemas.microsoft.com/office/powerpoint/2010/main" val="1379387705"/>
              </p:ext>
            </p:extLst>
          </p:nvPr>
        </p:nvGraphicFramePr>
        <p:xfrm>
          <a:off x="1450975" y="2331497"/>
          <a:ext cx="9604375" cy="37232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6624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1067F-6C53-8FF7-AF1E-0F74D3FC7E22}"/>
              </a:ext>
            </a:extLst>
          </p:cNvPr>
          <p:cNvSpPr>
            <a:spLocks noGrp="1"/>
          </p:cNvSpPr>
          <p:nvPr>
            <p:ph type="title"/>
          </p:nvPr>
        </p:nvSpPr>
        <p:spPr>
          <a:xfrm>
            <a:off x="1451579" y="804519"/>
            <a:ext cx="9603275" cy="1049235"/>
          </a:xfrm>
        </p:spPr>
        <p:txBody>
          <a:bodyPr>
            <a:normAutofit/>
          </a:bodyPr>
          <a:lstStyle/>
          <a:p>
            <a:r>
              <a:rPr lang="en-ZA" dirty="0"/>
              <a:t>Problem statement </a:t>
            </a:r>
          </a:p>
        </p:txBody>
      </p:sp>
      <p:graphicFrame>
        <p:nvGraphicFramePr>
          <p:cNvPr id="15" name="Content Placeholder 2">
            <a:extLst>
              <a:ext uri="{FF2B5EF4-FFF2-40B4-BE49-F238E27FC236}">
                <a16:creationId xmlns:a16="http://schemas.microsoft.com/office/drawing/2014/main" id="{231BC716-065A-566E-6413-65AD0FC023B2}"/>
              </a:ext>
            </a:extLst>
          </p:cNvPr>
          <p:cNvGraphicFramePr>
            <a:graphicFrameLocks noGrp="1"/>
          </p:cNvGraphicFramePr>
          <p:nvPr>
            <p:ph idx="1"/>
            <p:extLst>
              <p:ext uri="{D42A27DB-BD31-4B8C-83A1-F6EECF244321}">
                <p14:modId xmlns:p14="http://schemas.microsoft.com/office/powerpoint/2010/main" val="3515843924"/>
              </p:ext>
            </p:extLst>
          </p:nvPr>
        </p:nvGraphicFramePr>
        <p:xfrm>
          <a:off x="1450975" y="2340435"/>
          <a:ext cx="9604375" cy="33244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1435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379AE-9C29-7098-3110-2714832EFF67}"/>
              </a:ext>
            </a:extLst>
          </p:cNvPr>
          <p:cNvSpPr>
            <a:spLocks noGrp="1"/>
          </p:cNvSpPr>
          <p:nvPr>
            <p:ph type="title"/>
          </p:nvPr>
        </p:nvSpPr>
        <p:spPr/>
        <p:txBody>
          <a:bodyPr/>
          <a:lstStyle/>
          <a:p>
            <a:r>
              <a:rPr lang="en-ZA" dirty="0"/>
              <a:t>Objectives of the study</a:t>
            </a:r>
          </a:p>
        </p:txBody>
      </p:sp>
      <p:sp>
        <p:nvSpPr>
          <p:cNvPr id="3" name="Content Placeholder 2">
            <a:extLst>
              <a:ext uri="{FF2B5EF4-FFF2-40B4-BE49-F238E27FC236}">
                <a16:creationId xmlns:a16="http://schemas.microsoft.com/office/drawing/2014/main" id="{F4B60354-0C3E-5091-A197-9D200867411E}"/>
              </a:ext>
            </a:extLst>
          </p:cNvPr>
          <p:cNvSpPr>
            <a:spLocks noGrp="1"/>
          </p:cNvSpPr>
          <p:nvPr>
            <p:ph idx="1"/>
          </p:nvPr>
        </p:nvSpPr>
        <p:spPr/>
        <p:txBody>
          <a:bodyPr/>
          <a:lstStyle/>
          <a:p>
            <a:r>
              <a:rPr lang="en-GB" dirty="0"/>
              <a:t>To assess the current level of digital literacy and technological access among rural students in South African higher education institutions.</a:t>
            </a:r>
          </a:p>
          <a:p>
            <a:r>
              <a:rPr lang="en-GB" dirty="0"/>
              <a:t>To evaluate the impact of limited digital access and skills on the academic performance and success of rural students.</a:t>
            </a:r>
          </a:p>
          <a:p>
            <a:r>
              <a:rPr lang="en-GB" dirty="0"/>
              <a:t>To investigate existing policies and institutional initiatives aimed at reducing the digital divide in South African universities.</a:t>
            </a:r>
            <a:endParaRPr lang="en-ZA" dirty="0"/>
          </a:p>
        </p:txBody>
      </p:sp>
    </p:spTree>
    <p:extLst>
      <p:ext uri="{BB962C8B-B14F-4D97-AF65-F5344CB8AC3E}">
        <p14:creationId xmlns:p14="http://schemas.microsoft.com/office/powerpoint/2010/main" val="3590764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A86B93D-0879-4BC3-B616-90E504482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20E885D-F4D2-48FD-95D9-DA0751F3D6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838524"/>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 name="Title 1">
            <a:extLst>
              <a:ext uri="{FF2B5EF4-FFF2-40B4-BE49-F238E27FC236}">
                <a16:creationId xmlns:a16="http://schemas.microsoft.com/office/drawing/2014/main" id="{043A5FAB-A88C-38D2-D990-9882CC12824B}"/>
              </a:ext>
            </a:extLst>
          </p:cNvPr>
          <p:cNvSpPr>
            <a:spLocks noGrp="1"/>
          </p:cNvSpPr>
          <p:nvPr>
            <p:ph type="title"/>
          </p:nvPr>
        </p:nvSpPr>
        <p:spPr>
          <a:xfrm>
            <a:off x="7555992" y="2307409"/>
            <a:ext cx="3157577" cy="3747316"/>
          </a:xfrm>
        </p:spPr>
        <p:txBody>
          <a:bodyPr anchor="t">
            <a:normAutofit/>
          </a:bodyPr>
          <a:lstStyle/>
          <a:p>
            <a:r>
              <a:rPr lang="en-ZA"/>
              <a:t>Theoretical Framework</a:t>
            </a:r>
            <a:endParaRPr lang="en-ZA" dirty="0"/>
          </a:p>
        </p:txBody>
      </p:sp>
      <p:cxnSp>
        <p:nvCxnSpPr>
          <p:cNvPr id="13" name="Straight Connector 12">
            <a:extLst>
              <a:ext uri="{FF2B5EF4-FFF2-40B4-BE49-F238E27FC236}">
                <a16:creationId xmlns:a16="http://schemas.microsoft.com/office/drawing/2014/main" id="{39EC1CB8-4497-451C-9F6C-6BC9B650565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55992" y="2146542"/>
            <a:ext cx="3157578"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15" name="Title 1">
            <a:extLst>
              <a:ext uri="{FF2B5EF4-FFF2-40B4-BE49-F238E27FC236}">
                <a16:creationId xmlns:a16="http://schemas.microsoft.com/office/drawing/2014/main" id="{A599AF7C-8D7E-4D1B-AB28-587084B3DEF2}"/>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51580" y="3122496"/>
            <a:ext cx="3530157" cy="104923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endParaRPr lang="en-US" dirty="0"/>
          </a:p>
        </p:txBody>
      </p:sp>
      <p:graphicFrame>
        <p:nvGraphicFramePr>
          <p:cNvPr id="5" name="Content Placeholder 2">
            <a:extLst>
              <a:ext uri="{FF2B5EF4-FFF2-40B4-BE49-F238E27FC236}">
                <a16:creationId xmlns:a16="http://schemas.microsoft.com/office/drawing/2014/main" id="{89EAA6D0-286C-435A-6192-9ADD595FAE2F}"/>
              </a:ext>
            </a:extLst>
          </p:cNvPr>
          <p:cNvGraphicFramePr>
            <a:graphicFrameLocks noGrp="1"/>
          </p:cNvGraphicFramePr>
          <p:nvPr>
            <p:ph idx="1"/>
            <p:extLst>
              <p:ext uri="{D42A27DB-BD31-4B8C-83A1-F6EECF244321}">
                <p14:modId xmlns:p14="http://schemas.microsoft.com/office/powerpoint/2010/main" val="1249266632"/>
              </p:ext>
            </p:extLst>
          </p:nvPr>
        </p:nvGraphicFramePr>
        <p:xfrm>
          <a:off x="1136347" y="803275"/>
          <a:ext cx="5913437" cy="5251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0626712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Gallery</Template>
  <TotalTime>2576</TotalTime>
  <Words>1308</Words>
  <Application>Microsoft Office PowerPoint</Application>
  <PresentationFormat>Widescreen</PresentationFormat>
  <Paragraphs>79</Paragraphs>
  <Slides>17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Aptos</vt:lpstr>
      <vt:lpstr>Arial</vt:lpstr>
      <vt:lpstr>Gill Sans MT</vt:lpstr>
      <vt:lpstr>Gallery</vt:lpstr>
      <vt:lpstr>Bridge the Gap: The Impact of the Digital Divide on Academic Success of Urban and Rural Students in South African Higher Education</vt:lpstr>
      <vt:lpstr>Table of Content </vt:lpstr>
      <vt:lpstr>Introduction </vt:lpstr>
      <vt:lpstr>Introduction continuation</vt:lpstr>
      <vt:lpstr>Literature Review</vt:lpstr>
      <vt:lpstr>Literature Review Continue…</vt:lpstr>
      <vt:lpstr>Problem statement </vt:lpstr>
      <vt:lpstr>Objectives of the study</vt:lpstr>
      <vt:lpstr>Theoretical Framework</vt:lpstr>
      <vt:lpstr>Van Dijk’s Theory of Digital Access</vt:lpstr>
      <vt:lpstr>The model components’ explanations</vt:lpstr>
      <vt:lpstr>Other theories that relate</vt:lpstr>
      <vt:lpstr>Reason choosing Van Dijk’s Theory of the Digital Divide</vt:lpstr>
      <vt:lpstr>Research methodology</vt:lpstr>
      <vt:lpstr>Recommendations</vt:lpstr>
      <vt:lpstr>Conclusion</vt:lpstr>
      <vt:lpstr>Thank you and God bless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Siphamandla Nicholas</dc:creator>
  <cp:lastModifiedBy>Siphamandla Nicholas</cp:lastModifiedBy>
  <cp:revision>5</cp:revision>
  <dcterms:created xsi:type="dcterms:W3CDTF">2025-05-19T09:39:34Z</dcterms:created>
  <dcterms:modified xsi:type="dcterms:W3CDTF">2025-05-22T19:22:31Z</dcterms:modified>
</cp:coreProperties>
</file>