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4"/>
  </p:notesMasterIdLst>
  <p:sldIdLst>
    <p:sldId id="364" r:id="rId5"/>
    <p:sldId id="424" r:id="rId6"/>
    <p:sldId id="410" r:id="rId7"/>
    <p:sldId id="422" r:id="rId8"/>
    <p:sldId id="417" r:id="rId9"/>
    <p:sldId id="418" r:id="rId10"/>
    <p:sldId id="416" r:id="rId11"/>
    <p:sldId id="411" r:id="rId12"/>
    <p:sldId id="398" r:id="rId13"/>
    <p:sldId id="419" r:id="rId14"/>
    <p:sldId id="428" r:id="rId15"/>
    <p:sldId id="426" r:id="rId16"/>
    <p:sldId id="425" r:id="rId17"/>
    <p:sldId id="423" r:id="rId18"/>
    <p:sldId id="430" r:id="rId19"/>
    <p:sldId id="431" r:id="rId20"/>
    <p:sldId id="408" r:id="rId21"/>
    <p:sldId id="414" r:id="rId22"/>
    <p:sldId id="403" r:id="rId2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26F2567-CC13-47DF-AC2E-165E7292B94E}">
          <p14:sldIdLst>
            <p14:sldId id="364"/>
            <p14:sldId id="424"/>
            <p14:sldId id="410"/>
            <p14:sldId id="422"/>
            <p14:sldId id="417"/>
            <p14:sldId id="418"/>
            <p14:sldId id="416"/>
            <p14:sldId id="411"/>
            <p14:sldId id="398"/>
            <p14:sldId id="419"/>
            <p14:sldId id="428"/>
            <p14:sldId id="426"/>
            <p14:sldId id="425"/>
            <p14:sldId id="423"/>
            <p14:sldId id="430"/>
            <p14:sldId id="431"/>
            <p14:sldId id="408"/>
            <p14:sldId id="414"/>
            <p14:sldId id="4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dney.Netshakhuma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4A58BA-1B4F-4F63-A1FC-900232B79164}" v="41" dt="2025-05-20T11:41:34.8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63" autoAdjust="0"/>
    <p:restoredTop sz="99424" autoAdjust="0"/>
  </p:normalViewPr>
  <p:slideViewPr>
    <p:cSldViewPr snapToGrid="0">
      <p:cViewPr varScale="1">
        <p:scale>
          <a:sx n="63" d="100"/>
          <a:sy n="63" d="100"/>
        </p:scale>
        <p:origin x="98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holedzeni S. Netshakhuma" userId="339fe1f7-d82e-4a50-9208-d588b14917ca" providerId="ADAL" clId="{FA4A58BA-1B4F-4F63-A1FC-900232B79164}"/>
    <pc:docChg chg="custSel addSld delSld modSld sldOrd addSection delSection modSection">
      <pc:chgData name="Nikholedzeni S. Netshakhuma" userId="339fe1f7-d82e-4a50-9208-d588b14917ca" providerId="ADAL" clId="{FA4A58BA-1B4F-4F63-A1FC-900232B79164}" dt="2025-05-21T09:36:38.544" v="1866" actId="207"/>
      <pc:docMkLst>
        <pc:docMk/>
      </pc:docMkLst>
      <pc:sldChg chg="modSp mod">
        <pc:chgData name="Nikholedzeni S. Netshakhuma" userId="339fe1f7-d82e-4a50-9208-d588b14917ca" providerId="ADAL" clId="{FA4A58BA-1B4F-4F63-A1FC-900232B79164}" dt="2025-05-21T09:31:22.775" v="1756" actId="6549"/>
        <pc:sldMkLst>
          <pc:docMk/>
          <pc:sldMk cId="1355956030" sldId="364"/>
        </pc:sldMkLst>
        <pc:spChg chg="mod">
          <ac:chgData name="Nikholedzeni S. Netshakhuma" userId="339fe1f7-d82e-4a50-9208-d588b14917ca" providerId="ADAL" clId="{FA4A58BA-1B4F-4F63-A1FC-900232B79164}" dt="2025-05-21T09:31:22.775" v="1756" actId="6549"/>
          <ac:spMkLst>
            <pc:docMk/>
            <pc:sldMk cId="1355956030" sldId="364"/>
            <ac:spMk id="3" creationId="{00000000-0000-0000-0000-000000000000}"/>
          </ac:spMkLst>
        </pc:spChg>
      </pc:sldChg>
      <pc:sldChg chg="modSp mod ord">
        <pc:chgData name="Nikholedzeni S. Netshakhuma" userId="339fe1f7-d82e-4a50-9208-d588b14917ca" providerId="ADAL" clId="{FA4A58BA-1B4F-4F63-A1FC-900232B79164}" dt="2025-05-21T09:27:54.235" v="1600" actId="255"/>
        <pc:sldMkLst>
          <pc:docMk/>
          <pc:sldMk cId="762943029" sldId="398"/>
        </pc:sldMkLst>
        <pc:spChg chg="mod">
          <ac:chgData name="Nikholedzeni S. Netshakhuma" userId="339fe1f7-d82e-4a50-9208-d588b14917ca" providerId="ADAL" clId="{FA4A58BA-1B4F-4F63-A1FC-900232B79164}" dt="2025-05-21T09:27:54.235" v="1600" actId="255"/>
          <ac:spMkLst>
            <pc:docMk/>
            <pc:sldMk cId="762943029" sldId="398"/>
            <ac:spMk id="3" creationId="{00000000-0000-0000-0000-000000000000}"/>
          </ac:spMkLst>
        </pc:spChg>
      </pc:sldChg>
      <pc:sldChg chg="modSp del mod ord">
        <pc:chgData name="Nikholedzeni S. Netshakhuma" userId="339fe1f7-d82e-4a50-9208-d588b14917ca" providerId="ADAL" clId="{FA4A58BA-1B4F-4F63-A1FC-900232B79164}" dt="2025-05-21T07:28:41.242" v="1452" actId="2696"/>
        <pc:sldMkLst>
          <pc:docMk/>
          <pc:sldMk cId="529975097" sldId="404"/>
        </pc:sldMkLst>
        <pc:spChg chg="mod">
          <ac:chgData name="Nikholedzeni S. Netshakhuma" userId="339fe1f7-d82e-4a50-9208-d588b14917ca" providerId="ADAL" clId="{FA4A58BA-1B4F-4F63-A1FC-900232B79164}" dt="2025-05-21T07:28:33.376" v="1451" actId="20577"/>
          <ac:spMkLst>
            <pc:docMk/>
            <pc:sldMk cId="529975097" sldId="404"/>
            <ac:spMk id="3" creationId="{00000000-0000-0000-0000-000000000000}"/>
          </ac:spMkLst>
        </pc:spChg>
      </pc:sldChg>
      <pc:sldChg chg="modSp mod">
        <pc:chgData name="Nikholedzeni S. Netshakhuma" userId="339fe1f7-d82e-4a50-9208-d588b14917ca" providerId="ADAL" clId="{FA4A58BA-1B4F-4F63-A1FC-900232B79164}" dt="2025-05-21T09:36:09.969" v="1864" actId="20577"/>
        <pc:sldMkLst>
          <pc:docMk/>
          <pc:sldMk cId="1764368705" sldId="408"/>
        </pc:sldMkLst>
        <pc:spChg chg="mod">
          <ac:chgData name="Nikholedzeni S. Netshakhuma" userId="339fe1f7-d82e-4a50-9208-d588b14917ca" providerId="ADAL" clId="{FA4A58BA-1B4F-4F63-A1FC-900232B79164}" dt="2025-05-21T09:36:09.969" v="1864" actId="20577"/>
          <ac:spMkLst>
            <pc:docMk/>
            <pc:sldMk cId="1764368705" sldId="408"/>
            <ac:spMk id="3" creationId="{0BED5006-AEC6-C810-7BEB-51463600E987}"/>
          </ac:spMkLst>
        </pc:spChg>
      </pc:sldChg>
      <pc:sldChg chg="modSp mod">
        <pc:chgData name="Nikholedzeni S. Netshakhuma" userId="339fe1f7-d82e-4a50-9208-d588b14917ca" providerId="ADAL" clId="{FA4A58BA-1B4F-4F63-A1FC-900232B79164}" dt="2025-05-21T09:34:09.267" v="1842" actId="20577"/>
        <pc:sldMkLst>
          <pc:docMk/>
          <pc:sldMk cId="3548609517" sldId="410"/>
        </pc:sldMkLst>
        <pc:spChg chg="mod">
          <ac:chgData name="Nikholedzeni S. Netshakhuma" userId="339fe1f7-d82e-4a50-9208-d588b14917ca" providerId="ADAL" clId="{FA4A58BA-1B4F-4F63-A1FC-900232B79164}" dt="2025-05-20T06:10:24.565" v="46" actId="20577"/>
          <ac:spMkLst>
            <pc:docMk/>
            <pc:sldMk cId="3548609517" sldId="410"/>
            <ac:spMk id="2" creationId="{06C0D947-8248-6883-E553-F2F8832A8C8A}"/>
          </ac:spMkLst>
        </pc:spChg>
        <pc:spChg chg="mod">
          <ac:chgData name="Nikholedzeni S. Netshakhuma" userId="339fe1f7-d82e-4a50-9208-d588b14917ca" providerId="ADAL" clId="{FA4A58BA-1B4F-4F63-A1FC-900232B79164}" dt="2025-05-21T09:34:09.267" v="1842" actId="20577"/>
          <ac:spMkLst>
            <pc:docMk/>
            <pc:sldMk cId="3548609517" sldId="410"/>
            <ac:spMk id="3" creationId="{5D9E0A3D-5813-6DA5-4311-F6FF79B9230F}"/>
          </ac:spMkLst>
        </pc:spChg>
      </pc:sldChg>
      <pc:sldChg chg="modSp mod">
        <pc:chgData name="Nikholedzeni S. Netshakhuma" userId="339fe1f7-d82e-4a50-9208-d588b14917ca" providerId="ADAL" clId="{FA4A58BA-1B4F-4F63-A1FC-900232B79164}" dt="2025-05-21T09:35:32.580" v="1850" actId="20577"/>
        <pc:sldMkLst>
          <pc:docMk/>
          <pc:sldMk cId="3449042667" sldId="411"/>
        </pc:sldMkLst>
        <pc:spChg chg="mod">
          <ac:chgData name="Nikholedzeni S. Netshakhuma" userId="339fe1f7-d82e-4a50-9208-d588b14917ca" providerId="ADAL" clId="{FA4A58BA-1B4F-4F63-A1FC-900232B79164}" dt="2025-05-21T09:35:02.772" v="1845" actId="207"/>
          <ac:spMkLst>
            <pc:docMk/>
            <pc:sldMk cId="3449042667" sldId="411"/>
            <ac:spMk id="2" creationId="{7FF14DCB-FF59-64A1-FFE0-D73C68112A01}"/>
          </ac:spMkLst>
        </pc:spChg>
        <pc:spChg chg="mod">
          <ac:chgData name="Nikholedzeni S. Netshakhuma" userId="339fe1f7-d82e-4a50-9208-d588b14917ca" providerId="ADAL" clId="{FA4A58BA-1B4F-4F63-A1FC-900232B79164}" dt="2025-05-21T09:35:32.580" v="1850" actId="20577"/>
          <ac:spMkLst>
            <pc:docMk/>
            <pc:sldMk cId="3449042667" sldId="411"/>
            <ac:spMk id="4" creationId="{183A6466-C4E2-3BEA-951A-C78D9E24D9A6}"/>
          </ac:spMkLst>
        </pc:spChg>
      </pc:sldChg>
      <pc:sldChg chg="modSp mod">
        <pc:chgData name="Nikholedzeni S. Netshakhuma" userId="339fe1f7-d82e-4a50-9208-d588b14917ca" providerId="ADAL" clId="{FA4A58BA-1B4F-4F63-A1FC-900232B79164}" dt="2025-05-21T09:36:38.544" v="1866" actId="207"/>
        <pc:sldMkLst>
          <pc:docMk/>
          <pc:sldMk cId="3275327709" sldId="414"/>
        </pc:sldMkLst>
        <pc:spChg chg="mod">
          <ac:chgData name="Nikholedzeni S. Netshakhuma" userId="339fe1f7-d82e-4a50-9208-d588b14917ca" providerId="ADAL" clId="{FA4A58BA-1B4F-4F63-A1FC-900232B79164}" dt="2025-05-21T09:36:38.544" v="1866" actId="207"/>
          <ac:spMkLst>
            <pc:docMk/>
            <pc:sldMk cId="3275327709" sldId="414"/>
            <ac:spMk id="3" creationId="{BB38588C-9083-9513-EB74-613C09D691F3}"/>
          </ac:spMkLst>
        </pc:spChg>
      </pc:sldChg>
      <pc:sldChg chg="modSp mod">
        <pc:chgData name="Nikholedzeni S. Netshakhuma" userId="339fe1f7-d82e-4a50-9208-d588b14917ca" providerId="ADAL" clId="{FA4A58BA-1B4F-4F63-A1FC-900232B79164}" dt="2025-05-21T09:34:41.470" v="1844" actId="207"/>
        <pc:sldMkLst>
          <pc:docMk/>
          <pc:sldMk cId="1635896178" sldId="416"/>
        </pc:sldMkLst>
        <pc:spChg chg="mod">
          <ac:chgData name="Nikholedzeni S. Netshakhuma" userId="339fe1f7-d82e-4a50-9208-d588b14917ca" providerId="ADAL" clId="{FA4A58BA-1B4F-4F63-A1FC-900232B79164}" dt="2025-05-21T09:22:56.290" v="1549" actId="20577"/>
          <ac:spMkLst>
            <pc:docMk/>
            <pc:sldMk cId="1635896178" sldId="416"/>
            <ac:spMk id="2" creationId="{96B73387-9E83-68ED-7D6A-C12A4737A40A}"/>
          </ac:spMkLst>
        </pc:spChg>
        <pc:spChg chg="mod">
          <ac:chgData name="Nikholedzeni S. Netshakhuma" userId="339fe1f7-d82e-4a50-9208-d588b14917ca" providerId="ADAL" clId="{FA4A58BA-1B4F-4F63-A1FC-900232B79164}" dt="2025-05-21T09:34:41.470" v="1844" actId="207"/>
          <ac:spMkLst>
            <pc:docMk/>
            <pc:sldMk cId="1635896178" sldId="416"/>
            <ac:spMk id="3" creationId="{967E6243-7719-4C1B-0493-33F694CC9091}"/>
          </ac:spMkLst>
        </pc:spChg>
      </pc:sldChg>
      <pc:sldChg chg="modSp mod">
        <pc:chgData name="Nikholedzeni S. Netshakhuma" userId="339fe1f7-d82e-4a50-9208-d588b14917ca" providerId="ADAL" clId="{FA4A58BA-1B4F-4F63-A1FC-900232B79164}" dt="2025-05-21T09:23:31.452" v="1580" actId="5793"/>
        <pc:sldMkLst>
          <pc:docMk/>
          <pc:sldMk cId="3033331583" sldId="417"/>
        </pc:sldMkLst>
        <pc:spChg chg="mod">
          <ac:chgData name="Nikholedzeni S. Netshakhuma" userId="339fe1f7-d82e-4a50-9208-d588b14917ca" providerId="ADAL" clId="{FA4A58BA-1B4F-4F63-A1FC-900232B79164}" dt="2025-05-21T09:23:31.452" v="1580" actId="5793"/>
          <ac:spMkLst>
            <pc:docMk/>
            <pc:sldMk cId="3033331583" sldId="417"/>
            <ac:spMk id="3" creationId="{E120F606-F2AC-6C5D-01BD-6BCEC322F1D6}"/>
          </ac:spMkLst>
        </pc:spChg>
      </pc:sldChg>
      <pc:sldChg chg="modSp mod">
        <pc:chgData name="Nikholedzeni S. Netshakhuma" userId="339fe1f7-d82e-4a50-9208-d588b14917ca" providerId="ADAL" clId="{FA4A58BA-1B4F-4F63-A1FC-900232B79164}" dt="2025-05-21T09:34:25.480" v="1843" actId="207"/>
        <pc:sldMkLst>
          <pc:docMk/>
          <pc:sldMk cId="2955934546" sldId="418"/>
        </pc:sldMkLst>
        <pc:spChg chg="mod">
          <ac:chgData name="Nikholedzeni S. Netshakhuma" userId="339fe1f7-d82e-4a50-9208-d588b14917ca" providerId="ADAL" clId="{FA4A58BA-1B4F-4F63-A1FC-900232B79164}" dt="2025-05-21T09:34:25.480" v="1843" actId="207"/>
          <ac:spMkLst>
            <pc:docMk/>
            <pc:sldMk cId="2955934546" sldId="418"/>
            <ac:spMk id="2" creationId="{F5FC0638-787E-5076-4D82-F23C638BF885}"/>
          </ac:spMkLst>
        </pc:spChg>
      </pc:sldChg>
      <pc:sldChg chg="addSp delSp modSp mod">
        <pc:chgData name="Nikholedzeni S. Netshakhuma" userId="339fe1f7-d82e-4a50-9208-d588b14917ca" providerId="ADAL" clId="{FA4A58BA-1B4F-4F63-A1FC-900232B79164}" dt="2025-05-20T11:33:53.999" v="1249" actId="20577"/>
        <pc:sldMkLst>
          <pc:docMk/>
          <pc:sldMk cId="3585011937" sldId="419"/>
        </pc:sldMkLst>
        <pc:spChg chg="del mod">
          <ac:chgData name="Nikholedzeni S. Netshakhuma" userId="339fe1f7-d82e-4a50-9208-d588b14917ca" providerId="ADAL" clId="{FA4A58BA-1B4F-4F63-A1FC-900232B79164}" dt="2025-05-20T11:23:17.661" v="1016"/>
          <ac:spMkLst>
            <pc:docMk/>
            <pc:sldMk cId="3585011937" sldId="419"/>
            <ac:spMk id="2" creationId="{059D4882-3906-212C-66CD-8A52DB569D2F}"/>
          </ac:spMkLst>
        </pc:spChg>
        <pc:spChg chg="mod">
          <ac:chgData name="Nikholedzeni S. Netshakhuma" userId="339fe1f7-d82e-4a50-9208-d588b14917ca" providerId="ADAL" clId="{FA4A58BA-1B4F-4F63-A1FC-900232B79164}" dt="2025-05-20T11:23:36.689" v="1035" actId="20577"/>
          <ac:spMkLst>
            <pc:docMk/>
            <pc:sldMk cId="3585011937" sldId="419"/>
            <ac:spMk id="3" creationId="{35ED2B91-E72F-D0CA-0799-48538C28A39F}"/>
          </ac:spMkLst>
        </pc:spChg>
        <pc:spChg chg="mod">
          <ac:chgData name="Nikholedzeni S. Netshakhuma" userId="339fe1f7-d82e-4a50-9208-d588b14917ca" providerId="ADAL" clId="{FA4A58BA-1B4F-4F63-A1FC-900232B79164}" dt="2025-05-20T11:33:53.999" v="1249" actId="20577"/>
          <ac:spMkLst>
            <pc:docMk/>
            <pc:sldMk cId="3585011937" sldId="419"/>
            <ac:spMk id="4" creationId="{D2D7E146-F862-53C6-08D9-A539C425D969}"/>
          </ac:spMkLst>
        </pc:spChg>
        <pc:picChg chg="add mod">
          <ac:chgData name="Nikholedzeni S. Netshakhuma" userId="339fe1f7-d82e-4a50-9208-d588b14917ca" providerId="ADAL" clId="{FA4A58BA-1B4F-4F63-A1FC-900232B79164}" dt="2025-05-20T11:23:28.243" v="1019" actId="14100"/>
          <ac:picMkLst>
            <pc:docMk/>
            <pc:sldMk cId="3585011937" sldId="419"/>
            <ac:picMk id="4098" creationId="{C9D50358-9188-A1CE-F612-83FD1E27B973}"/>
          </ac:picMkLst>
        </pc:picChg>
      </pc:sldChg>
      <pc:sldChg chg="modSp del mod ord">
        <pc:chgData name="Nikholedzeni S. Netshakhuma" userId="339fe1f7-d82e-4a50-9208-d588b14917ca" providerId="ADAL" clId="{FA4A58BA-1B4F-4F63-A1FC-900232B79164}" dt="2025-05-20T11:41:08.413" v="1424" actId="2696"/>
        <pc:sldMkLst>
          <pc:docMk/>
          <pc:sldMk cId="28936307" sldId="420"/>
        </pc:sldMkLst>
        <pc:spChg chg="mod">
          <ac:chgData name="Nikholedzeni S. Netshakhuma" userId="339fe1f7-d82e-4a50-9208-d588b14917ca" providerId="ADAL" clId="{FA4A58BA-1B4F-4F63-A1FC-900232B79164}" dt="2025-05-20T11:03:49.738" v="949" actId="20577"/>
          <ac:spMkLst>
            <pc:docMk/>
            <pc:sldMk cId="28936307" sldId="420"/>
            <ac:spMk id="3" creationId="{822B7BC1-6BDE-E93F-88A0-D1D43CE12BBB}"/>
          </ac:spMkLst>
        </pc:spChg>
      </pc:sldChg>
      <pc:sldChg chg="modSp add del mod">
        <pc:chgData name="Nikholedzeni S. Netshakhuma" userId="339fe1f7-d82e-4a50-9208-d588b14917ca" providerId="ADAL" clId="{FA4A58BA-1B4F-4F63-A1FC-900232B79164}" dt="2025-05-21T09:22:33.163" v="1544" actId="2696"/>
        <pc:sldMkLst>
          <pc:docMk/>
          <pc:sldMk cId="3080883113" sldId="421"/>
        </pc:sldMkLst>
        <pc:spChg chg="mod">
          <ac:chgData name="Nikholedzeni S. Netshakhuma" userId="339fe1f7-d82e-4a50-9208-d588b14917ca" providerId="ADAL" clId="{FA4A58BA-1B4F-4F63-A1FC-900232B79164}" dt="2025-05-20T11:01:41.334" v="947" actId="20577"/>
          <ac:spMkLst>
            <pc:docMk/>
            <pc:sldMk cId="3080883113" sldId="421"/>
            <ac:spMk id="3" creationId="{8F946C9C-484E-AFD9-95B6-2A584EE5038B}"/>
          </ac:spMkLst>
        </pc:spChg>
      </pc:sldChg>
      <pc:sldChg chg="add">
        <pc:chgData name="Nikholedzeni S. Netshakhuma" userId="339fe1f7-d82e-4a50-9208-d588b14917ca" providerId="ADAL" clId="{FA4A58BA-1B4F-4F63-A1FC-900232B79164}" dt="2025-05-20T06:10:10.224" v="26" actId="2890"/>
        <pc:sldMkLst>
          <pc:docMk/>
          <pc:sldMk cId="3590709279" sldId="422"/>
        </pc:sldMkLst>
      </pc:sldChg>
      <pc:sldChg chg="addSp modSp add mod">
        <pc:chgData name="Nikholedzeni S. Netshakhuma" userId="339fe1f7-d82e-4a50-9208-d588b14917ca" providerId="ADAL" clId="{FA4A58BA-1B4F-4F63-A1FC-900232B79164}" dt="2025-05-20T11:39:57.365" v="1422" actId="14100"/>
        <pc:sldMkLst>
          <pc:docMk/>
          <pc:sldMk cId="2994149848" sldId="423"/>
        </pc:sldMkLst>
        <pc:spChg chg="mod">
          <ac:chgData name="Nikholedzeni S. Netshakhuma" userId="339fe1f7-d82e-4a50-9208-d588b14917ca" providerId="ADAL" clId="{FA4A58BA-1B4F-4F63-A1FC-900232B79164}" dt="2025-05-20T11:39:37.632" v="1391" actId="20577"/>
          <ac:spMkLst>
            <pc:docMk/>
            <pc:sldMk cId="2994149848" sldId="423"/>
            <ac:spMk id="2" creationId="{A73F3A93-C2DD-E9EB-F8BA-BA1324726C10}"/>
          </ac:spMkLst>
        </pc:spChg>
        <pc:spChg chg="mod">
          <ac:chgData name="Nikholedzeni S. Netshakhuma" userId="339fe1f7-d82e-4a50-9208-d588b14917ca" providerId="ADAL" clId="{FA4A58BA-1B4F-4F63-A1FC-900232B79164}" dt="2025-05-20T11:39:44.092" v="1418" actId="5793"/>
          <ac:spMkLst>
            <pc:docMk/>
            <pc:sldMk cId="2994149848" sldId="423"/>
            <ac:spMk id="3" creationId="{E2009BA9-D5CC-E241-FFFF-0690AD4C8EBA}"/>
          </ac:spMkLst>
        </pc:spChg>
        <pc:picChg chg="add mod">
          <ac:chgData name="Nikholedzeni S. Netshakhuma" userId="339fe1f7-d82e-4a50-9208-d588b14917ca" providerId="ADAL" clId="{FA4A58BA-1B4F-4F63-A1FC-900232B79164}" dt="2025-05-20T11:39:57.365" v="1422" actId="14100"/>
          <ac:picMkLst>
            <pc:docMk/>
            <pc:sldMk cId="2994149848" sldId="423"/>
            <ac:picMk id="7170" creationId="{7B8EE77E-AF16-2D77-6526-A6B0094F1BE3}"/>
          </ac:picMkLst>
        </pc:picChg>
      </pc:sldChg>
      <pc:sldChg chg="addSp modSp add mod">
        <pc:chgData name="Nikholedzeni S. Netshakhuma" userId="339fe1f7-d82e-4a50-9208-d588b14917ca" providerId="ADAL" clId="{FA4A58BA-1B4F-4F63-A1FC-900232B79164}" dt="2025-05-20T11:12:07.111" v="958"/>
        <pc:sldMkLst>
          <pc:docMk/>
          <pc:sldMk cId="2836068705" sldId="424"/>
        </pc:sldMkLst>
        <pc:spChg chg="mod">
          <ac:chgData name="Nikholedzeni S. Netshakhuma" userId="339fe1f7-d82e-4a50-9208-d588b14917ca" providerId="ADAL" clId="{FA4A58BA-1B4F-4F63-A1FC-900232B79164}" dt="2025-05-20T11:11:11.452" v="957" actId="20577"/>
          <ac:spMkLst>
            <pc:docMk/>
            <pc:sldMk cId="2836068705" sldId="424"/>
            <ac:spMk id="3" creationId="{7D919F41-139A-3291-46ED-8166276CB452}"/>
          </ac:spMkLst>
        </pc:spChg>
        <pc:picChg chg="add">
          <ac:chgData name="Nikholedzeni S. Netshakhuma" userId="339fe1f7-d82e-4a50-9208-d588b14917ca" providerId="ADAL" clId="{FA4A58BA-1B4F-4F63-A1FC-900232B79164}" dt="2025-05-20T11:12:07.111" v="958"/>
          <ac:picMkLst>
            <pc:docMk/>
            <pc:sldMk cId="2836068705" sldId="424"/>
            <ac:picMk id="1026" creationId="{0691B68B-F257-8FF7-509B-2037F306FF61}"/>
          </ac:picMkLst>
        </pc:picChg>
      </pc:sldChg>
      <pc:sldChg chg="addSp modSp add mod">
        <pc:chgData name="Nikholedzeni S. Netshakhuma" userId="339fe1f7-d82e-4a50-9208-d588b14917ca" providerId="ADAL" clId="{FA4A58BA-1B4F-4F63-A1FC-900232B79164}" dt="2025-05-20T11:41:34.808" v="1427" actId="14100"/>
        <pc:sldMkLst>
          <pc:docMk/>
          <pc:sldMk cId="1468879557" sldId="425"/>
        </pc:sldMkLst>
        <pc:spChg chg="mod">
          <ac:chgData name="Nikholedzeni S. Netshakhuma" userId="339fe1f7-d82e-4a50-9208-d588b14917ca" providerId="ADAL" clId="{FA4A58BA-1B4F-4F63-A1FC-900232B79164}" dt="2025-05-20T11:16:03.285" v="964" actId="20577"/>
          <ac:spMkLst>
            <pc:docMk/>
            <pc:sldMk cId="1468879557" sldId="425"/>
            <ac:spMk id="2" creationId="{6A0FC5F8-6436-A826-7661-8DFAF6BF9139}"/>
          </ac:spMkLst>
        </pc:spChg>
        <pc:spChg chg="mod">
          <ac:chgData name="Nikholedzeni S. Netshakhuma" userId="339fe1f7-d82e-4a50-9208-d588b14917ca" providerId="ADAL" clId="{FA4A58BA-1B4F-4F63-A1FC-900232B79164}" dt="2025-05-20T11:16:41.255" v="983" actId="5793"/>
          <ac:spMkLst>
            <pc:docMk/>
            <pc:sldMk cId="1468879557" sldId="425"/>
            <ac:spMk id="3" creationId="{D3296F79-F5CE-3ECD-AA4F-AAAF2D1844A2}"/>
          </ac:spMkLst>
        </pc:spChg>
        <pc:spChg chg="mod">
          <ac:chgData name="Nikholedzeni S. Netshakhuma" userId="339fe1f7-d82e-4a50-9208-d588b14917ca" providerId="ADAL" clId="{FA4A58BA-1B4F-4F63-A1FC-900232B79164}" dt="2025-05-20T11:40:24.187" v="1423" actId="313"/>
          <ac:spMkLst>
            <pc:docMk/>
            <pc:sldMk cId="1468879557" sldId="425"/>
            <ac:spMk id="4" creationId="{7FDA4642-F48F-D3A2-DA81-F3225CDF0B67}"/>
          </ac:spMkLst>
        </pc:spChg>
        <pc:picChg chg="add mod">
          <ac:chgData name="Nikholedzeni S. Netshakhuma" userId="339fe1f7-d82e-4a50-9208-d588b14917ca" providerId="ADAL" clId="{FA4A58BA-1B4F-4F63-A1FC-900232B79164}" dt="2025-05-20T11:41:34.808" v="1427" actId="14100"/>
          <ac:picMkLst>
            <pc:docMk/>
            <pc:sldMk cId="1468879557" sldId="425"/>
            <ac:picMk id="2050" creationId="{198B488B-CC59-8E25-C900-7F3B831DCE1C}"/>
          </ac:picMkLst>
        </pc:picChg>
      </pc:sldChg>
      <pc:sldChg chg="addSp delSp modSp add mod">
        <pc:chgData name="Nikholedzeni S. Netshakhuma" userId="339fe1f7-d82e-4a50-9208-d588b14917ca" providerId="ADAL" clId="{FA4A58BA-1B4F-4F63-A1FC-900232B79164}" dt="2025-05-20T11:33:18.895" v="1217" actId="20577"/>
        <pc:sldMkLst>
          <pc:docMk/>
          <pc:sldMk cId="3608823794" sldId="426"/>
        </pc:sldMkLst>
        <pc:spChg chg="del mod">
          <ac:chgData name="Nikholedzeni S. Netshakhuma" userId="339fe1f7-d82e-4a50-9208-d588b14917ca" providerId="ADAL" clId="{FA4A58BA-1B4F-4F63-A1FC-900232B79164}" dt="2025-05-20T11:20:04.257" v="994" actId="478"/>
          <ac:spMkLst>
            <pc:docMk/>
            <pc:sldMk cId="3608823794" sldId="426"/>
            <ac:spMk id="2" creationId="{D19A1E7C-6685-6E83-4D46-62C0E9D3AA1B}"/>
          </ac:spMkLst>
        </pc:spChg>
        <pc:spChg chg="mod">
          <ac:chgData name="Nikholedzeni S. Netshakhuma" userId="339fe1f7-d82e-4a50-9208-d588b14917ca" providerId="ADAL" clId="{FA4A58BA-1B4F-4F63-A1FC-900232B79164}" dt="2025-05-20T11:20:33.822" v="1013" actId="20577"/>
          <ac:spMkLst>
            <pc:docMk/>
            <pc:sldMk cId="3608823794" sldId="426"/>
            <ac:spMk id="3" creationId="{106A68FC-EDEE-6146-95E9-A8815E4F2882}"/>
          </ac:spMkLst>
        </pc:spChg>
        <pc:spChg chg="mod">
          <ac:chgData name="Nikholedzeni S. Netshakhuma" userId="339fe1f7-d82e-4a50-9208-d588b14917ca" providerId="ADAL" clId="{FA4A58BA-1B4F-4F63-A1FC-900232B79164}" dt="2025-05-20T11:33:18.895" v="1217" actId="20577"/>
          <ac:spMkLst>
            <pc:docMk/>
            <pc:sldMk cId="3608823794" sldId="426"/>
            <ac:spMk id="4" creationId="{0D812BA1-AD5E-4663-FB33-044EDACB30D8}"/>
          </ac:spMkLst>
        </pc:spChg>
        <pc:spChg chg="add del mod">
          <ac:chgData name="Nikholedzeni S. Netshakhuma" userId="339fe1f7-d82e-4a50-9208-d588b14917ca" providerId="ADAL" clId="{FA4A58BA-1B4F-4F63-A1FC-900232B79164}" dt="2025-05-20T11:20:15.256" v="995"/>
          <ac:spMkLst>
            <pc:docMk/>
            <pc:sldMk cId="3608823794" sldId="426"/>
            <ac:spMk id="6" creationId="{AC2D0E1F-A9A9-026E-883A-9535B1E442E4}"/>
          </ac:spMkLst>
        </pc:spChg>
        <pc:picChg chg="add mod">
          <ac:chgData name="Nikholedzeni S. Netshakhuma" userId="339fe1f7-d82e-4a50-9208-d588b14917ca" providerId="ADAL" clId="{FA4A58BA-1B4F-4F63-A1FC-900232B79164}" dt="2025-05-20T11:19:53.516" v="987" actId="27636"/>
          <ac:picMkLst>
            <pc:docMk/>
            <pc:sldMk cId="3608823794" sldId="426"/>
            <ac:picMk id="3074" creationId="{CF2C37D3-8C5A-7979-136D-68E2269A8E80}"/>
          </ac:picMkLst>
        </pc:picChg>
        <pc:picChg chg="add mod">
          <ac:chgData name="Nikholedzeni S. Netshakhuma" userId="339fe1f7-d82e-4a50-9208-d588b14917ca" providerId="ADAL" clId="{FA4A58BA-1B4F-4F63-A1FC-900232B79164}" dt="2025-05-20T11:20:26.130" v="998" actId="14100"/>
          <ac:picMkLst>
            <pc:docMk/>
            <pc:sldMk cId="3608823794" sldId="426"/>
            <ac:picMk id="3076" creationId="{77E94D67-F240-8351-5513-AE37B7A2F4C9}"/>
          </ac:picMkLst>
        </pc:picChg>
      </pc:sldChg>
      <pc:sldChg chg="modSp add del mod">
        <pc:chgData name="Nikholedzeni S. Netshakhuma" userId="339fe1f7-d82e-4a50-9208-d588b14917ca" providerId="ADAL" clId="{FA4A58BA-1B4F-4F63-A1FC-900232B79164}" dt="2025-05-20T11:32:33.399" v="1183" actId="2696"/>
        <pc:sldMkLst>
          <pc:docMk/>
          <pc:sldMk cId="3150406115" sldId="427"/>
        </pc:sldMkLst>
        <pc:spChg chg="mod">
          <ac:chgData name="Nikholedzeni S. Netshakhuma" userId="339fe1f7-d82e-4a50-9208-d588b14917ca" providerId="ADAL" clId="{FA4A58BA-1B4F-4F63-A1FC-900232B79164}" dt="2025-05-20T11:32:18.218" v="1182" actId="5793"/>
          <ac:spMkLst>
            <pc:docMk/>
            <pc:sldMk cId="3150406115" sldId="427"/>
            <ac:spMk id="2" creationId="{1C023843-DD1D-01CE-7AB7-57892C51E493}"/>
          </ac:spMkLst>
        </pc:spChg>
      </pc:sldChg>
      <pc:sldChg chg="addSp delSp modSp add mod">
        <pc:chgData name="Nikholedzeni S. Netshakhuma" userId="339fe1f7-d82e-4a50-9208-d588b14917ca" providerId="ADAL" clId="{FA4A58BA-1B4F-4F63-A1FC-900232B79164}" dt="2025-05-20T11:33:35.390" v="1238" actId="20577"/>
        <pc:sldMkLst>
          <pc:docMk/>
          <pc:sldMk cId="727893830" sldId="428"/>
        </pc:sldMkLst>
        <pc:spChg chg="del mod">
          <ac:chgData name="Nikholedzeni S. Netshakhuma" userId="339fe1f7-d82e-4a50-9208-d588b14917ca" providerId="ADAL" clId="{FA4A58BA-1B4F-4F63-A1FC-900232B79164}" dt="2025-05-20T11:26:22.828" v="1146"/>
          <ac:spMkLst>
            <pc:docMk/>
            <pc:sldMk cId="727893830" sldId="428"/>
            <ac:spMk id="2" creationId="{85096E02-2677-5F52-BDB4-09A219E122A9}"/>
          </ac:spMkLst>
        </pc:spChg>
        <pc:spChg chg="mod">
          <ac:chgData name="Nikholedzeni S. Netshakhuma" userId="339fe1f7-d82e-4a50-9208-d588b14917ca" providerId="ADAL" clId="{FA4A58BA-1B4F-4F63-A1FC-900232B79164}" dt="2025-05-20T11:26:43.128" v="1169" actId="20577"/>
          <ac:spMkLst>
            <pc:docMk/>
            <pc:sldMk cId="727893830" sldId="428"/>
            <ac:spMk id="3" creationId="{BD7F8276-F3E3-83DC-D931-AD0628C03CC2}"/>
          </ac:spMkLst>
        </pc:spChg>
        <pc:spChg chg="mod">
          <ac:chgData name="Nikholedzeni S. Netshakhuma" userId="339fe1f7-d82e-4a50-9208-d588b14917ca" providerId="ADAL" clId="{FA4A58BA-1B4F-4F63-A1FC-900232B79164}" dt="2025-05-20T11:33:35.390" v="1238" actId="20577"/>
          <ac:spMkLst>
            <pc:docMk/>
            <pc:sldMk cId="727893830" sldId="428"/>
            <ac:spMk id="4" creationId="{C724F40A-37A4-6405-FF33-B6CF671A3759}"/>
          </ac:spMkLst>
        </pc:spChg>
        <pc:picChg chg="add mod">
          <ac:chgData name="Nikholedzeni S. Netshakhuma" userId="339fe1f7-d82e-4a50-9208-d588b14917ca" providerId="ADAL" clId="{FA4A58BA-1B4F-4F63-A1FC-900232B79164}" dt="2025-05-20T11:26:34.332" v="1149" actId="14100"/>
          <ac:picMkLst>
            <pc:docMk/>
            <pc:sldMk cId="727893830" sldId="428"/>
            <ac:picMk id="5122" creationId="{72186C6A-17BA-F64A-7835-86E6FA29D80E}"/>
          </ac:picMkLst>
        </pc:picChg>
      </pc:sldChg>
      <pc:sldChg chg="modSp add del mod">
        <pc:chgData name="Nikholedzeni S. Netshakhuma" userId="339fe1f7-d82e-4a50-9208-d588b14917ca" providerId="ADAL" clId="{FA4A58BA-1B4F-4F63-A1FC-900232B79164}" dt="2025-05-20T11:32:06.522" v="1180" actId="2696"/>
        <pc:sldMkLst>
          <pc:docMk/>
          <pc:sldMk cId="1949321606" sldId="429"/>
        </pc:sldMkLst>
        <pc:spChg chg="mod">
          <ac:chgData name="Nikholedzeni S. Netshakhuma" userId="339fe1f7-d82e-4a50-9208-d588b14917ca" providerId="ADAL" clId="{FA4A58BA-1B4F-4F63-A1FC-900232B79164}" dt="2025-05-20T11:30:09.170" v="1173" actId="20577"/>
          <ac:spMkLst>
            <pc:docMk/>
            <pc:sldMk cId="1949321606" sldId="429"/>
            <ac:spMk id="2" creationId="{52B5AEE5-A747-EE3D-46A3-C98B0FFC400E}"/>
          </ac:spMkLst>
        </pc:spChg>
      </pc:sldChg>
      <pc:sldChg chg="addSp delSp modSp add mod">
        <pc:chgData name="Nikholedzeni S. Netshakhuma" userId="339fe1f7-d82e-4a50-9208-d588b14917ca" providerId="ADAL" clId="{FA4A58BA-1B4F-4F63-A1FC-900232B79164}" dt="2025-05-20T11:31:28.193" v="1179" actId="14100"/>
        <pc:sldMkLst>
          <pc:docMk/>
          <pc:sldMk cId="4172181380" sldId="430"/>
        </pc:sldMkLst>
        <pc:spChg chg="del mod">
          <ac:chgData name="Nikholedzeni S. Netshakhuma" userId="339fe1f7-d82e-4a50-9208-d588b14917ca" providerId="ADAL" clId="{FA4A58BA-1B4F-4F63-A1FC-900232B79164}" dt="2025-05-20T11:31:18.939" v="1177"/>
          <ac:spMkLst>
            <pc:docMk/>
            <pc:sldMk cId="4172181380" sldId="430"/>
            <ac:spMk id="3" creationId="{AEF3E1F5-5B48-70A0-DD1B-4B5656212702}"/>
          </ac:spMkLst>
        </pc:spChg>
        <pc:picChg chg="add mod">
          <ac:chgData name="Nikholedzeni S. Netshakhuma" userId="339fe1f7-d82e-4a50-9208-d588b14917ca" providerId="ADAL" clId="{FA4A58BA-1B4F-4F63-A1FC-900232B79164}" dt="2025-05-20T11:31:28.193" v="1179" actId="14100"/>
          <ac:picMkLst>
            <pc:docMk/>
            <pc:sldMk cId="4172181380" sldId="430"/>
            <ac:picMk id="6146" creationId="{61AE76C1-5774-D612-6005-D5780AFB7952}"/>
          </ac:picMkLst>
        </pc:picChg>
      </pc:sldChg>
      <pc:sldChg chg="addSp modSp add mod">
        <pc:chgData name="Nikholedzeni S. Netshakhuma" userId="339fe1f7-d82e-4a50-9208-d588b14917ca" providerId="ADAL" clId="{FA4A58BA-1B4F-4F63-A1FC-900232B79164}" dt="2025-05-20T11:38:54.457" v="1298" actId="14100"/>
        <pc:sldMkLst>
          <pc:docMk/>
          <pc:sldMk cId="4157157116" sldId="431"/>
        </pc:sldMkLst>
        <pc:spChg chg="mod">
          <ac:chgData name="Nikholedzeni S. Netshakhuma" userId="339fe1f7-d82e-4a50-9208-d588b14917ca" providerId="ADAL" clId="{FA4A58BA-1B4F-4F63-A1FC-900232B79164}" dt="2025-05-20T11:38:45.806" v="1295" actId="20577"/>
          <ac:spMkLst>
            <pc:docMk/>
            <pc:sldMk cId="4157157116" sldId="431"/>
            <ac:spMk id="2" creationId="{96673139-E1CB-40DB-F036-AE2E9E4B4052}"/>
          </ac:spMkLst>
        </pc:spChg>
        <pc:spChg chg="mod">
          <ac:chgData name="Nikholedzeni S. Netshakhuma" userId="339fe1f7-d82e-4a50-9208-d588b14917ca" providerId="ADAL" clId="{FA4A58BA-1B4F-4F63-A1FC-900232B79164}" dt="2025-05-20T11:38:26.477" v="1262" actId="20577"/>
          <ac:spMkLst>
            <pc:docMk/>
            <pc:sldMk cId="4157157116" sldId="431"/>
            <ac:spMk id="3" creationId="{5AA19F18-C101-8FCB-B550-F4343A400C49}"/>
          </ac:spMkLst>
        </pc:spChg>
        <pc:picChg chg="add mod">
          <ac:chgData name="Nikholedzeni S. Netshakhuma" userId="339fe1f7-d82e-4a50-9208-d588b14917ca" providerId="ADAL" clId="{FA4A58BA-1B4F-4F63-A1FC-900232B79164}" dt="2025-05-20T11:38:54.457" v="1298" actId="14100"/>
          <ac:picMkLst>
            <pc:docMk/>
            <pc:sldMk cId="4157157116" sldId="431"/>
            <ac:picMk id="8194" creationId="{D312ED65-C9D1-F4A2-1802-AA9356296FD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CC0B78-6F78-4DD2-BBF4-9FCB1879A177}" type="datetimeFigureOut">
              <a:rPr lang="en-ZA" smtClean="0"/>
              <a:t>2025/05/21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2A60A2-D99B-4C84-AE31-FAC61946C2E7}" type="slidenum">
              <a:rPr lang="en-ZA" smtClean="0"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23293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ED1EC-6655-4FFD-BB03-E1D4047DCC32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6D444-22E0-4D4C-A10D-BA7A775F2DDB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FBCF-FB55-4E52-961D-B5B160BE3865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20893-5CDE-4455-A4F4-51B1D8A12597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9" y="4074175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60C0B-7466-438E-B5A0-AA73EFE28891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C2709-577C-4CF4-9A4A-FF54A27AD4A2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CC8F9-5A85-4CF9-90A0-85A68A8C293A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8E6C-2553-4C5D-B9DE-EAD3C00CA74F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E813D-3989-415A-B061-9E803786782D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F52C5-E69F-4B56-A89E-90A34C16C66B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5D43-02F1-4F86-ADE6-BC29CAB06770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5BAB60E-16FF-42B1-91B3-B86E6C5CB20C}" type="datetime1">
              <a:rPr lang="en-ZA" smtClean="0"/>
              <a:t>2025/05/21</a:t>
            </a:fld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67B5F16-2072-4987-93B9-5887038A6FE2}" type="slidenum">
              <a:rPr lang="en-ZA" smtClean="0"/>
              <a:t>‹#›</a:t>
            </a:fld>
            <a:endParaRPr lang="en-Z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54140C-0E6F-E1E0-925A-F0C73DABD075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65405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ZA" sz="1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Confidential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5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39301" y="864972"/>
            <a:ext cx="11194511" cy="60086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NS Netshakhuma (PHD)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of Zululand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Reading Summit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Topic: Early Childhood Development Education in South Africa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 21 May 2025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956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1CA00-3839-4F19-284F-5A652377F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ED2B91-E72F-D0CA-0799-48538C28A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Grants Fundings </a:t>
            </a:r>
            <a:endParaRPr lang="en-Z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D7E146-F862-53C6-08D9-A539C425D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Funding </a:t>
            </a:r>
            <a:endParaRPr lang="en-ZA" dirty="0"/>
          </a:p>
        </p:txBody>
      </p:sp>
      <p:pic>
        <p:nvPicPr>
          <p:cNvPr id="4098" name="Picture 2" descr="Early Childhood Grants 2025 - Dania Marianne">
            <a:extLst>
              <a:ext uri="{FF2B5EF4-FFF2-40B4-BE49-F238E27FC236}">
                <a16:creationId xmlns:a16="http://schemas.microsoft.com/office/drawing/2014/main" id="{C9D50358-9188-A1CE-F612-83FD1E27B97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63" y="2037348"/>
            <a:ext cx="10796337" cy="408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011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35CDC-CA15-C006-4BD1-989E51068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7F8276-F3E3-83DC-D931-AD0628C03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Teacher Development </a:t>
            </a:r>
            <a:endParaRPr lang="en-Z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24F40A-37A4-6405-FF33-B6CF671A3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Teacher Development </a:t>
            </a:r>
            <a:endParaRPr lang="en-ZA" dirty="0"/>
          </a:p>
        </p:txBody>
      </p:sp>
      <p:pic>
        <p:nvPicPr>
          <p:cNvPr id="5122" name="Picture 2" descr="Image result for picture ofteacher development  of early childhood development">
            <a:extLst>
              <a:ext uri="{FF2B5EF4-FFF2-40B4-BE49-F238E27FC236}">
                <a16:creationId xmlns:a16="http://schemas.microsoft.com/office/drawing/2014/main" id="{72186C6A-17BA-F64A-7835-86E6FA29D80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957137"/>
            <a:ext cx="10555705" cy="337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893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C4C04-90BD-31F8-71AB-9EE261BF2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6A68FC-EDEE-6146-95E9-A8815E4F2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Infrastructure </a:t>
            </a:r>
            <a:endParaRPr lang="en-Z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D812BA1-AD5E-4663-FB33-044EDACB3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Infrastructure</a:t>
            </a:r>
            <a:endParaRPr lang="en-ZA" dirty="0"/>
          </a:p>
        </p:txBody>
      </p:sp>
      <p:pic>
        <p:nvPicPr>
          <p:cNvPr id="3074" name="Picture 2" descr="Early Childhood Learning Center | A Modular Building Case Study by ...">
            <a:extLst>
              <a:ext uri="{FF2B5EF4-FFF2-40B4-BE49-F238E27FC236}">
                <a16:creationId xmlns:a16="http://schemas.microsoft.com/office/drawing/2014/main" id="{CF2C37D3-8C5A-7979-136D-68E2269A8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" y="0"/>
            <a:ext cx="10329863" cy="32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arly Childhood Learning Center | A Modular Building Case Study by ...">
            <a:extLst>
              <a:ext uri="{FF2B5EF4-FFF2-40B4-BE49-F238E27FC236}">
                <a16:creationId xmlns:a16="http://schemas.microsoft.com/office/drawing/2014/main" id="{77E94D67-F240-8351-5513-AE37B7A2F4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538" y="1941096"/>
            <a:ext cx="8662736" cy="418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823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BDDB5-D0C1-5624-6523-2FD33E7111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0FC5F8-6436-A826-7661-8DFAF6BF91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296F79-F5CE-3ECD-AA4F-AAAF2D184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8185" y="5818717"/>
            <a:ext cx="5048921" cy="796573"/>
          </a:xfrm>
        </p:spPr>
        <p:txBody>
          <a:bodyPr/>
          <a:lstStyle/>
          <a:p>
            <a:r>
              <a:rPr lang="en-US" dirty="0"/>
              <a:t>Nutrition </a:t>
            </a:r>
            <a:endParaRPr lang="en-Z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FDA4642-F48F-D3A2-DA81-F3225CDF0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Nutrition's</a:t>
            </a:r>
            <a:endParaRPr lang="en-ZA" dirty="0"/>
          </a:p>
        </p:txBody>
      </p:sp>
      <p:pic>
        <p:nvPicPr>
          <p:cNvPr id="2050" name="Picture 2" descr="Nutrition Photos, Download The BEST Free Nutrition Stock Photos &amp; HD Images">
            <a:extLst>
              <a:ext uri="{FF2B5EF4-FFF2-40B4-BE49-F238E27FC236}">
                <a16:creationId xmlns:a16="http://schemas.microsoft.com/office/drawing/2014/main" id="{198B488B-CC59-8E25-C900-7F3B831DCE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" y="2186340"/>
            <a:ext cx="10698480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879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AE81D-2B67-309B-D081-857A5CC46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09BA9-D5CC-E241-FFFF-0690AD4C8E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3F3A93-C2DD-E9EB-F8BA-BA1324726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Playground for Children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kids activities at the playground.Children playing in the park ...">
            <a:extLst>
              <a:ext uri="{FF2B5EF4-FFF2-40B4-BE49-F238E27FC236}">
                <a16:creationId xmlns:a16="http://schemas.microsoft.com/office/drawing/2014/main" id="{7B8EE77E-AF16-2D77-6526-A6B0094F1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63" y="1892968"/>
            <a:ext cx="10796337" cy="462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149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A00329-80E8-219F-D779-D8586C9FF1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0E27A-18A3-983F-78EC-624EF1FAA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Recommendations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The Grant Funding Capacity Continuum: How Individuals Can Build Your ...">
            <a:extLst>
              <a:ext uri="{FF2B5EF4-FFF2-40B4-BE49-F238E27FC236}">
                <a16:creationId xmlns:a16="http://schemas.microsoft.com/office/drawing/2014/main" id="{61AE76C1-5774-D612-6005-D5780AFB795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336" y="2674938"/>
            <a:ext cx="993006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181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29D41-BDDE-F69D-DA45-C92D1E1A5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A19F18-C101-8FCB-B550-F4343A400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673139-E1CB-40DB-F036-AE2E9E4B4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Toy Libraries 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Tea Tree Gully Toy Library Review | Find a Toy Library Near You - What ...">
            <a:extLst>
              <a:ext uri="{FF2B5EF4-FFF2-40B4-BE49-F238E27FC236}">
                <a16:creationId xmlns:a16="http://schemas.microsoft.com/office/drawing/2014/main" id="{D312ED65-C9D1-F4A2-1802-AA9356296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86" y="2326105"/>
            <a:ext cx="10972800" cy="394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157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035DA-8C51-C050-3A8F-C8AC14264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D5006-AEC6-C810-7BEB-51463600E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redress the challenges of the apartheid legacy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sz="1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Continuous raise awareness on ECD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EEE963-661E-5DDC-1539-2B7BF9B3F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CONCLUSION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3687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E6EE12-02BB-F2D2-E072-734B07DE5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8588C-9083-9513-EB74-613C09D69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</a:rPr>
              <a:t>Venter, </a:t>
            </a:r>
            <a:r>
              <a:rPr lang="en-US" sz="1800" b="1" dirty="0" err="1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</a:rPr>
              <a:t>Lieschen</a:t>
            </a: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</a:rPr>
              <a:t> 2022. Systems perspectives on early Childhood Development Education in South Africa</a:t>
            </a:r>
            <a:endParaRPr lang="en-ZA" sz="1800" b="1" dirty="0">
              <a:solidFill>
                <a:schemeClr val="tx1"/>
              </a:solidFill>
              <a:latin typeface="Arial" panose="020B0604020202020204" pitchFamily="34" charset="0"/>
              <a:ea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F1CB79-7FB8-69FD-1A68-83A93E06B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References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327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dirty="0" err="1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Ndo</a:t>
            </a:r>
            <a:r>
              <a:rPr lang="en-US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livhuwa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715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5"/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9E6CB8-655B-1C33-4197-D4EF954C5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9F41-139A-3291-46ED-8166276CB45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39301" y="864972"/>
            <a:ext cx="11194511" cy="60086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Early childhood development word concepts banner. Psychological, cognitive, social growth. Infographics with linear icons on blue background. Isolated typography. Vector outline RGB color illustration">
            <a:extLst>
              <a:ext uri="{FF2B5EF4-FFF2-40B4-BE49-F238E27FC236}">
                <a16:creationId xmlns:a16="http://schemas.microsoft.com/office/drawing/2014/main" id="{0691B68B-F257-8FF7-509B-2037F306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88"/>
            <a:ext cx="12192000" cy="677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068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B4D69-3B8D-2266-3792-FFE89C718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E0A3D-5813-6DA5-4311-F6FF79B92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and Background information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ECD Progress Since 1994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Assessment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Method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 and Recommendation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C0D947-8248-6883-E553-F2F8832A8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Table of Contents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609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2A131-AF6C-B421-05BE-604B33334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4E2BC-4358-C4BD-5D2F-CE1B8CE86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 and Economic inequalities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Undermine development of our children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 of Rights makes provision for children’ Socio-economic rights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Rights to basic education and protection from neglect, abuse and exploitation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B177E5-02D8-FDC9-ED30-773EB3503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Background Information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709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81405-49CB-B968-A4D8-7539E5CA7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0F606-F2AC-6C5D-01BD-6BCEC322F1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eaLnBrk="0" fontAlgn="base" hangingPunct="0"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ECD Policy </a:t>
            </a:r>
          </a:p>
          <a:p>
            <a:pPr lvl="0" eaLnBrk="0" fontAlgn="base" hangingPunct="0"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Lack in democratic participation </a:t>
            </a:r>
          </a:p>
          <a:p>
            <a:pPr lvl="0" eaLnBrk="0" fontAlgn="base" hangingPunct="0"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Lack co-ordination and Cooperation  </a:t>
            </a:r>
          </a:p>
          <a:p>
            <a:pPr lvl="0" eaLnBrk="0" fontAlgn="base" hangingPunct="0"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Totally inadequate.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0717D7-91A2-6BCF-54E8-2EFD2876F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Background Information 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331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FC0638-787E-5076-4D82-F23C638BF8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Convention on the Rights of the Child in 1995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Education Department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 Act was enacted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1,030473  children enrolled for this programme </a:t>
            </a:r>
          </a:p>
          <a:p>
            <a:endParaRPr lang="en-ZA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0478D8-77D3-2365-DC36-52047B4FE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49AA0F6-CFC3-7D6C-CB80-6D97B0BEE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ECD Progress Since 1994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955934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9C7F7-4B89-0584-4409-3343F1AFBE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7E6243-7719-4C1B-0493-33F694CC9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2757" y="1808480"/>
            <a:ext cx="9877777" cy="4317683"/>
          </a:xfrm>
        </p:spPr>
        <p:txBody>
          <a:bodyPr>
            <a:no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International Reading Literary Study (PIRLS) test  learners in Grade 4 in reading Proficiency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Sou</a:t>
            </a:r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thern and Eastern Africa Consortium for Monitoring  Educational Quality (SACMEQ) assess Mathematics Reading English in 6 learner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62</a:t>
            </a:r>
            <a:r>
              <a:rPr lang="en-ZA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nd</a:t>
            </a:r>
            <a:r>
              <a:rPr lang="en-ZA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place for both Mathematics and Physical Science  (NCES 2020)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US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raises the question of the future of public libraries</a:t>
            </a:r>
            <a:endParaRPr lang="en-ZA" dirty="0">
              <a:solidFill>
                <a:schemeClr val="tx1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the national literacy tests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78% of Grade 4 learners unable to read with comprehension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B73387-9E83-68ED-7D6A-C12A4737A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International Assessment test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896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F14DCB-FF59-64A1-FFE0-D73C68112A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ZA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 systematic review of literature was conducted using the key words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ZA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‘literacy Early childhood development’ and ‘reading in’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analysis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en-ZA" b="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search and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en-US" b="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 of the documents was done in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 </a:t>
            </a:r>
            <a:r>
              <a:rPr lang="en-US" b="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April  2025</a:t>
            </a:r>
          </a:p>
          <a:p>
            <a:pPr algn="l">
              <a:buFont typeface="Wingdings" panose="05000000000000000000" pitchFamily="2" charset="2"/>
              <a:buChar char="v"/>
            </a:pPr>
            <a:endParaRPr lang="en-ZA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B0EDE7-5365-6593-48DF-91C383863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3A6466-C4E2-3BEA-951A-C78D9E24D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Research Method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49042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Knowledge capacity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capabilities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reading 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</a:rPr>
              <a:t>providing Early Childhood development programme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ZA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Awareness 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endParaRPr lang="en-Z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430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CBEA76F681A745811E9710097B01AA" ma:contentTypeVersion="10" ma:contentTypeDescription="Create a new document." ma:contentTypeScope="" ma:versionID="60937f8a306a4d99ee1d3bc1c6379ea8">
  <xsd:schema xmlns:xsd="http://www.w3.org/2001/XMLSchema" xmlns:xs="http://www.w3.org/2001/XMLSchema" xmlns:p="http://schemas.microsoft.com/office/2006/metadata/properties" xmlns:ns3="a0b17760-8f41-435f-9f95-8f0c14b0987a" xmlns:ns4="4faf55f4-0b9c-429b-9da5-dc5daf053adb" targetNamespace="http://schemas.microsoft.com/office/2006/metadata/properties" ma:root="true" ma:fieldsID="17258949775edb68aabd114011b2f9c3" ns3:_="" ns4:_="">
    <xsd:import namespace="a0b17760-8f41-435f-9f95-8f0c14b0987a"/>
    <xsd:import namespace="4faf55f4-0b9c-429b-9da5-dc5daf053ad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b17760-8f41-435f-9f95-8f0c14b0987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af55f4-0b9c-429b-9da5-dc5daf053a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1B655E-CF41-4467-B860-190270F5E5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594989-B760-44BC-955A-6834ECB60BD7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metadata/properties"/>
    <ds:schemaRef ds:uri="4faf55f4-0b9c-429b-9da5-dc5daf053adb"/>
    <ds:schemaRef ds:uri="a0b17760-8f41-435f-9f95-8f0c14b0987a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A75FDD9-341A-41CF-A061-97BD4C7352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b17760-8f41-435f-9f95-8f0c14b0987a"/>
    <ds:schemaRef ds:uri="4faf55f4-0b9c-429b-9da5-dc5daf053a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2880</TotalTime>
  <Words>300</Words>
  <Application>Microsoft Office PowerPoint</Application>
  <PresentationFormat>Widescreen</PresentationFormat>
  <Paragraphs>73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Candara</vt:lpstr>
      <vt:lpstr>Symbol</vt:lpstr>
      <vt:lpstr>Wingdings</vt:lpstr>
      <vt:lpstr>Waveform</vt:lpstr>
      <vt:lpstr>PowerPoint Presentation</vt:lpstr>
      <vt:lpstr>PowerPoint Presentation</vt:lpstr>
      <vt:lpstr>Table of Contents</vt:lpstr>
      <vt:lpstr>Background Information </vt:lpstr>
      <vt:lpstr>Background Information </vt:lpstr>
      <vt:lpstr>ECD Progress Since 1994</vt:lpstr>
      <vt:lpstr>International Assessment test</vt:lpstr>
      <vt:lpstr>Research Method</vt:lpstr>
      <vt:lpstr>Analysis</vt:lpstr>
      <vt:lpstr>Funding </vt:lpstr>
      <vt:lpstr>Teacher Development </vt:lpstr>
      <vt:lpstr>Infrastructure</vt:lpstr>
      <vt:lpstr>Nutrition's</vt:lpstr>
      <vt:lpstr>Playground for Children</vt:lpstr>
      <vt:lpstr>Recommendations </vt:lpstr>
      <vt:lpstr>Toy Libraries  </vt:lpstr>
      <vt:lpstr>CONCLUSION </vt:lpstr>
      <vt:lpstr> 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Sidney.Netshakhuma</dc:creator>
  <cp:lastModifiedBy>Nikholedzeni S. Netshakhuma</cp:lastModifiedBy>
  <cp:revision>147</cp:revision>
  <cp:lastPrinted>2020-03-19T14:58:13Z</cp:lastPrinted>
  <dcterms:created xsi:type="dcterms:W3CDTF">2019-05-14T17:12:30Z</dcterms:created>
  <dcterms:modified xsi:type="dcterms:W3CDTF">2025-05-21T09:36:47Z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0x010100DECBEA76F681A745811E9710097B01AA</vt:lpwstr>
  </property>
  <property fmtid="{D5CDD505-2E9C-101B-9397-08002B2CF9AE}" pid="3" name="MSIP_Label_a3a8539c-a97b-441b-a154-cccda672c7fb_Enabled">
    <vt:lpwstr>true</vt:lpwstr>
  </property>
  <property fmtid="{D5CDD505-2E9C-101B-9397-08002B2CF9AE}" pid="4" name="MSIP_Label_a3a8539c-a97b-441b-a154-cccda672c7fb_SetDate">
    <vt:lpwstr>2024-06-26T16:06:11Z</vt:lpwstr>
  </property>
  <property fmtid="{D5CDD505-2E9C-101B-9397-08002B2CF9AE}" pid="5" name="MSIP_Label_a3a8539c-a97b-441b-a154-cccda672c7fb_Method">
    <vt:lpwstr>Standard</vt:lpwstr>
  </property>
  <property fmtid="{D5CDD505-2E9C-101B-9397-08002B2CF9AE}" pid="6" name="MSIP_Label_a3a8539c-a97b-441b-a154-cccda672c7fb_Name">
    <vt:lpwstr>Confidential</vt:lpwstr>
  </property>
  <property fmtid="{D5CDD505-2E9C-101B-9397-08002B2CF9AE}" pid="7" name="MSIP_Label_a3a8539c-a97b-441b-a154-cccda672c7fb_SiteId">
    <vt:lpwstr>e08e7e57-9792-43d3-854d-f21d91170d8d</vt:lpwstr>
  </property>
  <property fmtid="{D5CDD505-2E9C-101B-9397-08002B2CF9AE}" pid="8" name="MSIP_Label_a3a8539c-a97b-441b-a154-cccda672c7fb_ActionId">
    <vt:lpwstr>fcd960c4-1ef3-431a-90b8-8536c836bc61</vt:lpwstr>
  </property>
  <property fmtid="{D5CDD505-2E9C-101B-9397-08002B2CF9AE}" pid="9" name="MSIP_Label_a3a8539c-a97b-441b-a154-cccda672c7fb_ContentBits">
    <vt:lpwstr>2</vt:lpwstr>
  </property>
  <property fmtid="{D5CDD505-2E9C-101B-9397-08002B2CF9AE}" pid="10" name="ClassificationContentMarkingFooterLocations">
    <vt:lpwstr>Waveform:9</vt:lpwstr>
  </property>
  <property fmtid="{D5CDD505-2E9C-101B-9397-08002B2CF9AE}" pid="11" name="ClassificationContentMarkingFooterText">
    <vt:lpwstr>Confidential</vt:lpwstr>
  </property>
</Properties>
</file>