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1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hegofatso Rasekgotoma" userId="856d94e3-c55f-46bc-8042-6436605e5f35" providerId="ADAL" clId="{7FC6F164-110D-4385-A8A9-0C340D7E2641}"/>
    <pc:docChg chg="modSld">
      <pc:chgData name="Tshegofatso Rasekgotoma" userId="856d94e3-c55f-46bc-8042-6436605e5f35" providerId="ADAL" clId="{7FC6F164-110D-4385-A8A9-0C340D7E2641}" dt="2025-05-29T06:47:17.781" v="19" actId="14100"/>
      <pc:docMkLst>
        <pc:docMk/>
      </pc:docMkLst>
      <pc:sldChg chg="modSp mod">
        <pc:chgData name="Tshegofatso Rasekgotoma" userId="856d94e3-c55f-46bc-8042-6436605e5f35" providerId="ADAL" clId="{7FC6F164-110D-4385-A8A9-0C340D7E2641}" dt="2025-05-29T06:47:17.781" v="19" actId="14100"/>
        <pc:sldMkLst>
          <pc:docMk/>
          <pc:sldMk cId="0" sldId="256"/>
        </pc:sldMkLst>
        <pc:spChg chg="mod">
          <ac:chgData name="Tshegofatso Rasekgotoma" userId="856d94e3-c55f-46bc-8042-6436605e5f35" providerId="ADAL" clId="{7FC6F164-110D-4385-A8A9-0C340D7E2641}" dt="2025-05-29T06:47:17.781" v="19" actId="14100"/>
          <ac:spMkLst>
            <pc:docMk/>
            <pc:sldMk cId="0" sldId="256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87553"/>
            <a:ext cx="7772400" cy="1752600"/>
          </a:xfrm>
        </p:spPr>
        <p:txBody>
          <a:bodyPr/>
          <a:lstStyle/>
          <a:p>
            <a:r>
              <a:rPr dirty="0"/>
              <a:t>Fostering a Love for Reading</a:t>
            </a:r>
            <a:br>
              <a:rPr lang="en-US" dirty="0"/>
            </a:br>
            <a:r>
              <a:rPr lang="en-US" dirty="0"/>
              <a:t>Grace Mudau-UKZN 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Promoting a Reading Culture in Private School Libraries in Pietermaritzburg</a:t>
            </a:r>
          </a:p>
          <a:p>
            <a:r>
              <a:rPr dirty="0"/>
              <a:t>Sub-theme: Cultivating a Lifelong Love of Reading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Reading is foundational to learning and personal growth.</a:t>
            </a:r>
          </a:p>
          <a:p>
            <a:r>
              <a:t>- Libraries play a key role in nurturing lifelong reading habits.</a:t>
            </a:r>
          </a:p>
          <a:p>
            <a:r>
              <a:t>- Focus: Strategies to empower young readers in private schools of Pietermaritzburg.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Reading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Boosts literacy and academic success</a:t>
            </a:r>
          </a:p>
          <a:p>
            <a:r>
              <a:t>- Encourages empathy and critical thinking</a:t>
            </a:r>
          </a:p>
          <a:p>
            <a:r>
              <a:t>- Sparks imagination and creativity</a:t>
            </a:r>
          </a:p>
          <a:p>
            <a:r>
              <a:t>- Equips learners for lifelong learning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Current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Digital distractions and short attention spans</a:t>
            </a:r>
          </a:p>
          <a:p>
            <a:r>
              <a:t>- Lack of access to appealing reading materials</a:t>
            </a:r>
          </a:p>
          <a:p>
            <a:r>
              <a:t>- Inadequate library resources</a:t>
            </a:r>
          </a:p>
          <a:p>
            <a:r>
              <a:t>- Limited parental involvement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Role of Private School Libraries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Provide access to diverse and engaging books</a:t>
            </a:r>
          </a:p>
          <a:p>
            <a:r>
              <a:t>- Create welcoming spaces for reading</a:t>
            </a:r>
          </a:p>
          <a:p>
            <a:r>
              <a:t>- Host reading programs and events</a:t>
            </a:r>
          </a:p>
          <a:p>
            <a:r>
              <a:t>- Support by trained library staff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Strategies to Cultivate a Love for 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Reader-centered library environments</a:t>
            </a:r>
          </a:p>
          <a:p>
            <a:r>
              <a:t>- Exciting reading programs and storytelling</a:t>
            </a:r>
          </a:p>
          <a:p>
            <a:r>
              <a:t>- Integrating technology wisely</a:t>
            </a:r>
          </a:p>
          <a:p>
            <a:r>
              <a:t>- Involving parents and teachers</a:t>
            </a:r>
          </a:p>
          <a:p>
            <a:r>
              <a:t>- Promoting culturally relevant books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Reading empowers learners for life.</a:t>
            </a:r>
          </a:p>
          <a:p>
            <a:r>
              <a:t>- School libraries must be hubs of inspiration.</a:t>
            </a:r>
          </a:p>
          <a:p>
            <a:r>
              <a:t>- A collaborative effort can instill a lifelong love of reading.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Questions &amp;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Thank you!</a:t>
            </a:r>
          </a:p>
          <a:p>
            <a:r>
              <a:t>Let’s open the floor to your thoughts and questions.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222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Fostering a Love for Reading Grace Mudau-UKZN </vt:lpstr>
      <vt:lpstr>Introduction</vt:lpstr>
      <vt:lpstr>Why Reading Matters</vt:lpstr>
      <vt:lpstr>Current Challenges</vt:lpstr>
      <vt:lpstr>The Role of Private School Libraries</vt:lpstr>
      <vt:lpstr>Strategies to Cultivate a Love for Reading</vt:lpstr>
      <vt:lpstr>Conclusion</vt:lpstr>
      <vt:lpstr>Questions &amp;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Tshegofatso Rasekgotoma</cp:lastModifiedBy>
  <cp:revision>2</cp:revision>
  <dcterms:created xsi:type="dcterms:W3CDTF">2013-01-27T09:14:00Z</dcterms:created>
  <dcterms:modified xsi:type="dcterms:W3CDTF">2025-05-29T06:47:28Z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BEFC28D663B4448AA0B19525293B377D_13</vt:lpwstr>
  </property>
  <property fmtid="{D5CDD505-2E9C-101B-9397-08002B2CF9AE}" pid="3" name="KSOProductBuildVer">
    <vt:lpwstr>1033-12.2.0.21179</vt:lpwstr>
  </property>
</Properties>
</file>