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4" r:id="rId15"/>
    <p:sldId id="275" r:id="rId16"/>
    <p:sldId id="270" r:id="rId17"/>
    <p:sldId id="271" r:id="rId18"/>
    <p:sldId id="272" r:id="rId19"/>
    <p:sldId id="273" r:id="rId20"/>
    <p:sldId id="269" r:id="rId21"/>
    <p:sldId id="277" r:id="rId22"/>
    <p:sldId id="276"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70" d="100"/>
          <a:sy n="70" d="100"/>
        </p:scale>
        <p:origin x="536"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oleObject" Target="Book3"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lIns="0" tIns="0" rIns="0" bIns="0"/>
          <a:lstStyle/>
          <a:p>
            <a:pPr marL="0" marR="0" indent="0" algn="ctr" defTabSz="914400" fontAlgn="auto" hangingPunct="1">
              <a:lnSpc>
                <a:spcPct val="100000"/>
              </a:lnSpc>
              <a:spcBef>
                <a:spcPts val="0"/>
              </a:spcBef>
              <a:spcAft>
                <a:spcPts val="0"/>
              </a:spcAft>
              <a:tabLst/>
              <a:defRPr sz="1400" b="0" i="0" u="none" strike="noStrike" kern="1200" spc="0" baseline="0">
                <a:solidFill>
                  <a:srgbClr val="595959"/>
                </a:solidFill>
                <a:latin typeface="Calibri"/>
              </a:defRPr>
            </a:pPr>
            <a:r>
              <a:rPr lang="en-US" sz="1400" b="0" i="0" u="none" strike="noStrike" kern="1200" cap="none" spc="0" baseline="0">
                <a:solidFill>
                  <a:srgbClr val="595959"/>
                </a:solidFill>
                <a:uFillTx/>
                <a:latin typeface="Calibri"/>
              </a:rPr>
              <a:t>Motivation of reading</a:t>
            </a:r>
          </a:p>
        </c:rich>
      </c:tx>
      <c:overlay val="0"/>
      <c:spPr>
        <a:noFill/>
        <a:ln>
          <a:noFill/>
        </a:ln>
      </c:spPr>
    </c:title>
    <c:autoTitleDeleted val="0"/>
    <c:view3D>
      <c:rotX val="29"/>
      <c:rotY val="0"/>
      <c:rAngAx val="0"/>
    </c:view3D>
    <c:floor>
      <c:thickness val="0"/>
      <c:spPr>
        <a:noFill/>
        <a:ln>
          <a:noFill/>
        </a:ln>
      </c:spPr>
    </c:floor>
    <c:sideWall>
      <c:thickness val="0"/>
      <c:spPr>
        <a:noFill/>
        <a:ln>
          <a:noFill/>
        </a:ln>
      </c:spPr>
    </c:sideWall>
    <c:backWall>
      <c:thickness val="0"/>
      <c:spPr>
        <a:noFill/>
        <a:ln>
          <a:noFill/>
        </a:ln>
      </c:spPr>
    </c:backWall>
    <c:plotArea>
      <c:layout>
        <c:manualLayout>
          <c:xMode val="edge"/>
          <c:yMode val="edge"/>
          <c:x val="6.1110908590112402E-2"/>
          <c:y val="0.19949034519507164"/>
          <c:w val="0.93888909140988763"/>
          <c:h val="0.60027677172522809"/>
        </c:manualLayout>
      </c:layout>
      <c:pie3DChart>
        <c:varyColors val="1"/>
        <c:ser>
          <c:idx val="0"/>
          <c:order val="0"/>
          <c:tx>
            <c:v>Series1</c:v>
          </c:tx>
          <c:dPt>
            <c:idx val="0"/>
            <c:bubble3D val="0"/>
            <c:spPr>
              <a:solidFill>
                <a:srgbClr val="4472C4"/>
              </a:solidFill>
              <a:ln w="25402">
                <a:solidFill>
                  <a:srgbClr val="FFFFFF"/>
                </a:solidFill>
                <a:prstDash val="solid"/>
              </a:ln>
            </c:spPr>
            <c:extLst>
              <c:ext xmlns:c16="http://schemas.microsoft.com/office/drawing/2014/chart" uri="{C3380CC4-5D6E-409C-BE32-E72D297353CC}">
                <c16:uniqueId val="{00000001-BC45-4959-AFA2-DFE04E33E630}"/>
              </c:ext>
            </c:extLst>
          </c:dPt>
          <c:dPt>
            <c:idx val="1"/>
            <c:bubble3D val="0"/>
            <c:spPr>
              <a:solidFill>
                <a:srgbClr val="ED7D31"/>
              </a:solidFill>
              <a:ln w="25402">
                <a:solidFill>
                  <a:srgbClr val="FFFFFF"/>
                </a:solidFill>
                <a:prstDash val="solid"/>
              </a:ln>
            </c:spPr>
            <c:extLst>
              <c:ext xmlns:c16="http://schemas.microsoft.com/office/drawing/2014/chart" uri="{C3380CC4-5D6E-409C-BE32-E72D297353CC}">
                <c16:uniqueId val="{00000003-BC45-4959-AFA2-DFE04E33E630}"/>
              </c:ext>
            </c:extLst>
          </c:dPt>
          <c:dPt>
            <c:idx val="2"/>
            <c:bubble3D val="0"/>
            <c:spPr>
              <a:solidFill>
                <a:srgbClr val="A5A5A5"/>
              </a:solidFill>
              <a:ln w="25402">
                <a:solidFill>
                  <a:srgbClr val="FFFFFF"/>
                </a:solidFill>
                <a:prstDash val="solid"/>
              </a:ln>
            </c:spPr>
            <c:extLst>
              <c:ext xmlns:c16="http://schemas.microsoft.com/office/drawing/2014/chart" uri="{C3380CC4-5D6E-409C-BE32-E72D297353CC}">
                <c16:uniqueId val="{00000005-BC45-4959-AFA2-DFE04E33E630}"/>
              </c:ext>
            </c:extLst>
          </c:dPt>
          <c:dPt>
            <c:idx val="3"/>
            <c:bubble3D val="0"/>
            <c:spPr>
              <a:solidFill>
                <a:srgbClr val="FFC000"/>
              </a:solidFill>
              <a:ln w="25402">
                <a:solidFill>
                  <a:srgbClr val="FFFFFF"/>
                </a:solidFill>
                <a:prstDash val="solid"/>
              </a:ln>
            </c:spPr>
            <c:extLst>
              <c:ext xmlns:c16="http://schemas.microsoft.com/office/drawing/2014/chart" uri="{C3380CC4-5D6E-409C-BE32-E72D297353CC}">
                <c16:uniqueId val="{00000007-BC45-4959-AFA2-DFE04E33E630}"/>
              </c:ext>
            </c:extLst>
          </c:dPt>
          <c:dLbls>
            <c:spPr>
              <a:noFill/>
              <a:ln>
                <a:noFill/>
              </a:ln>
              <a:effectLst/>
            </c:spPr>
            <c:txPr>
              <a:bodyPr lIns="0" tIns="0" rIns="0" bIns="0"/>
              <a:lstStyle/>
              <a:p>
                <a:pPr marL="0" marR="0" indent="0" algn="ctr" defTabSz="914400" fontAlgn="auto" hangingPunct="1">
                  <a:lnSpc>
                    <a:spcPct val="100000"/>
                  </a:lnSpc>
                  <a:spcBef>
                    <a:spcPts val="0"/>
                  </a:spcBef>
                  <a:spcAft>
                    <a:spcPts val="0"/>
                  </a:spcAft>
                  <a:tabLst/>
                  <a:defRPr sz="900" b="0" i="0" u="none" strike="noStrike" kern="1200" baseline="0">
                    <a:solidFill>
                      <a:srgbClr val="404040"/>
                    </a:solidFill>
                    <a:latin typeface="Calibri"/>
                  </a:defRPr>
                </a:pPr>
                <a:endParaRPr lang="en-US"/>
              </a:p>
            </c:txPr>
            <c:showLegendKey val="0"/>
            <c:showVal val="0"/>
            <c:showCatName val="0"/>
            <c:showSerName val="0"/>
            <c:showPercent val="1"/>
            <c:showBubbleSize val="0"/>
            <c:separator>, </c:separator>
            <c:showLeaderLines val="1"/>
            <c:extLst>
              <c:ext xmlns:c15="http://schemas.microsoft.com/office/drawing/2012/chart" uri="{CE6537A1-D6FC-4f65-9D91-7224C49458BB}">
                <c15:spPr xmlns:c15="http://schemas.microsoft.com/office/drawing/2012/chart">
                  <a:prstGeom prst="rect">
                    <a:avLst/>
                  </a:prstGeom>
                </c15:spPr>
              </c:ext>
            </c:extLst>
          </c:dLbls>
          <c:cat>
            <c:strLit>
              <c:ptCount val="4"/>
              <c:pt idx="0">
                <c:v>To pass exams</c:v>
              </c:pt>
              <c:pt idx="1">
                <c:v>Interest in stories or information</c:v>
              </c:pt>
              <c:pt idx="2">
                <c:v>Encouragement from teachers</c:v>
              </c:pt>
              <c:pt idx="3">
                <c:v>Paental influence</c:v>
              </c:pt>
            </c:strLit>
          </c:cat>
          <c:val>
            <c:numLit>
              <c:formatCode>General</c:formatCode>
              <c:ptCount val="4"/>
              <c:pt idx="0">
                <c:v>18</c:v>
              </c:pt>
              <c:pt idx="1">
                <c:v>8</c:v>
              </c:pt>
              <c:pt idx="2">
                <c:v>4</c:v>
              </c:pt>
              <c:pt idx="3">
                <c:v>6</c:v>
              </c:pt>
            </c:numLit>
          </c:val>
          <c:extLst>
            <c:ext xmlns:c16="http://schemas.microsoft.com/office/drawing/2014/chart" uri="{C3380CC4-5D6E-409C-BE32-E72D297353CC}">
              <c16:uniqueId val="{00000008-BC45-4959-AFA2-DFE04E33E630}"/>
            </c:ext>
          </c:extLst>
        </c:ser>
        <c:dLbls>
          <c:showLegendKey val="0"/>
          <c:showVal val="0"/>
          <c:showCatName val="0"/>
          <c:showSerName val="0"/>
          <c:showPercent val="0"/>
          <c:showBubbleSize val="0"/>
          <c:showLeaderLines val="1"/>
        </c:dLbls>
      </c:pie3DChart>
      <c:spPr>
        <a:noFill/>
        <a:ln>
          <a:noFill/>
        </a:ln>
      </c:spPr>
    </c:plotArea>
    <c:legend>
      <c:legendPos val="b"/>
      <c:overlay val="0"/>
      <c:spPr>
        <a:noFill/>
        <a:ln>
          <a:noFill/>
        </a:ln>
      </c:spPr>
      <c:txPr>
        <a:bodyPr lIns="0" tIns="0" rIns="0" bIns="0"/>
        <a:lstStyle/>
        <a:p>
          <a:pPr marL="0" marR="0" indent="0" defTabSz="914400" fontAlgn="auto" hangingPunct="1">
            <a:lnSpc>
              <a:spcPct val="100000"/>
            </a:lnSpc>
            <a:spcBef>
              <a:spcPts val="0"/>
            </a:spcBef>
            <a:spcAft>
              <a:spcPts val="0"/>
            </a:spcAft>
            <a:tabLst/>
            <a:defRPr sz="2000" b="0" i="0" u="none" strike="noStrike" kern="1200" baseline="0">
              <a:solidFill>
                <a:srgbClr val="595959"/>
              </a:solidFill>
              <a:latin typeface="Calibri"/>
            </a:defRPr>
          </a:pPr>
          <a:endParaRPr lang="en-US"/>
        </a:p>
      </c:txPr>
    </c:legend>
    <c:plotVisOnly val="1"/>
    <c:dispBlanksAs val="gap"/>
    <c:showDLblsOverMax val="0"/>
  </c:chart>
  <c:spPr>
    <a:noFill/>
    <a:ln>
      <a:noFill/>
    </a:ln>
  </c:spPr>
  <c:txPr>
    <a:bodyPr lIns="0" tIns="0" rIns="0" bIns="0"/>
    <a:lstStyle/>
    <a:p>
      <a:pPr marL="0" marR="0" indent="0" defTabSz="914400" fontAlgn="auto" hangingPunct="1">
        <a:lnSpc>
          <a:spcPct val="100000"/>
        </a:lnSpc>
        <a:spcBef>
          <a:spcPts val="0"/>
        </a:spcBef>
        <a:spcAft>
          <a:spcPts val="0"/>
        </a:spcAft>
        <a:tabLst/>
        <a:defRPr lang="en-US" sz="900" b="0" i="0" u="none" strike="noStrike" kern="1200" baseline="0">
          <a:solidFill>
            <a:srgbClr val="000000"/>
          </a:solidFill>
          <a:latin typeface="Calibri"/>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GB"/>
              <a:t>Frequency of reading for pleasure </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stacked"/>
        <c:varyColors val="0"/>
        <c:ser>
          <c:idx val="0"/>
          <c:order val="0"/>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Daily</c:v>
                </c:pt>
                <c:pt idx="1">
                  <c:v>Few times a week </c:v>
                </c:pt>
                <c:pt idx="2">
                  <c:v>Once a week</c:v>
                </c:pt>
                <c:pt idx="3">
                  <c:v>Rarely</c:v>
                </c:pt>
                <c:pt idx="4">
                  <c:v>Never</c:v>
                </c:pt>
              </c:strCache>
            </c:strRef>
          </c:cat>
          <c:val>
            <c:numRef>
              <c:f>Sheet1!$B$2:$B$6</c:f>
              <c:numCache>
                <c:formatCode>General</c:formatCode>
                <c:ptCount val="5"/>
              </c:numCache>
            </c:numRef>
          </c:val>
          <c:extLst>
            <c:ext xmlns:c16="http://schemas.microsoft.com/office/drawing/2014/chart" uri="{C3380CC4-5D6E-409C-BE32-E72D297353CC}">
              <c16:uniqueId val="{00000000-CACE-449B-A315-3794BC47B20A}"/>
            </c:ext>
          </c:extLst>
        </c:ser>
        <c:ser>
          <c:idx val="1"/>
          <c:order val="1"/>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Daily</c:v>
                </c:pt>
                <c:pt idx="1">
                  <c:v>Few times a week </c:v>
                </c:pt>
                <c:pt idx="2">
                  <c:v>Once a week</c:v>
                </c:pt>
                <c:pt idx="3">
                  <c:v>Rarely</c:v>
                </c:pt>
                <c:pt idx="4">
                  <c:v>Never</c:v>
                </c:pt>
              </c:strCache>
            </c:strRef>
          </c:cat>
          <c:val>
            <c:numRef>
              <c:f>Sheet1!$C$2:$C$6</c:f>
              <c:numCache>
                <c:formatCode>0%</c:formatCode>
                <c:ptCount val="5"/>
                <c:pt idx="0">
                  <c:v>0.14000000000000001</c:v>
                </c:pt>
                <c:pt idx="1">
                  <c:v>0.36</c:v>
                </c:pt>
                <c:pt idx="2">
                  <c:v>0.14000000000000001</c:v>
                </c:pt>
                <c:pt idx="3">
                  <c:v>0.33</c:v>
                </c:pt>
                <c:pt idx="4">
                  <c:v>0.03</c:v>
                </c:pt>
              </c:numCache>
            </c:numRef>
          </c:val>
          <c:extLst>
            <c:ext xmlns:c16="http://schemas.microsoft.com/office/drawing/2014/chart" uri="{C3380CC4-5D6E-409C-BE32-E72D297353CC}">
              <c16:uniqueId val="{00000001-CACE-449B-A315-3794BC47B20A}"/>
            </c:ext>
          </c:extLst>
        </c:ser>
        <c:dLbls>
          <c:dLblPos val="ctr"/>
          <c:showLegendKey val="0"/>
          <c:showVal val="1"/>
          <c:showCatName val="0"/>
          <c:showSerName val="0"/>
          <c:showPercent val="0"/>
          <c:showBubbleSize val="0"/>
        </c:dLbls>
        <c:gapWidth val="150"/>
        <c:overlap val="100"/>
        <c:axId val="1634823456"/>
        <c:axId val="1636154464"/>
      </c:barChart>
      <c:catAx>
        <c:axId val="163482345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1636154464"/>
        <c:crosses val="autoZero"/>
        <c:auto val="1"/>
        <c:lblAlgn val="ctr"/>
        <c:lblOffset val="100"/>
        <c:noMultiLvlLbl val="0"/>
      </c:catAx>
      <c:valAx>
        <c:axId val="163615446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6348234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GB"/>
              <a:t>Mterials used when reading</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1"/>
          <c:order val="1"/>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Sheet4!$A$2:$A$6</c:f>
              <c:strCache>
                <c:ptCount val="5"/>
                <c:pt idx="0">
                  <c:v>Fiction books</c:v>
                </c:pt>
                <c:pt idx="1">
                  <c:v>Non-fiction books</c:v>
                </c:pt>
                <c:pt idx="2">
                  <c:v>Magazines/newspapers</c:v>
                </c:pt>
                <c:pt idx="3">
                  <c:v>Online articles/blogd</c:v>
                </c:pt>
                <c:pt idx="4">
                  <c:v>Others</c:v>
                </c:pt>
              </c:strCache>
            </c:strRef>
          </c:cat>
          <c:val>
            <c:numRef>
              <c:f>Sheet4!$C$2:$C$6</c:f>
              <c:numCache>
                <c:formatCode>0%</c:formatCode>
                <c:ptCount val="5"/>
                <c:pt idx="0">
                  <c:v>0.42</c:v>
                </c:pt>
                <c:pt idx="1">
                  <c:v>0.11</c:v>
                </c:pt>
                <c:pt idx="2">
                  <c:v>0.31</c:v>
                </c:pt>
                <c:pt idx="3">
                  <c:v>0.08</c:v>
                </c:pt>
                <c:pt idx="4">
                  <c:v>0.08</c:v>
                </c:pt>
              </c:numCache>
            </c:numRef>
          </c:val>
          <c:extLst>
            <c:ext xmlns:c16="http://schemas.microsoft.com/office/drawing/2014/chart" uri="{C3380CC4-5D6E-409C-BE32-E72D297353CC}">
              <c16:uniqueId val="{00000000-A4EC-435F-B59A-62325226A1D9}"/>
            </c:ext>
          </c:extLst>
        </c:ser>
        <c:dLbls>
          <c:dLblPos val="inEnd"/>
          <c:showLegendKey val="0"/>
          <c:showVal val="1"/>
          <c:showCatName val="0"/>
          <c:showSerName val="0"/>
          <c:showPercent val="0"/>
          <c:showBubbleSize val="0"/>
        </c:dLbls>
        <c:gapWidth val="65"/>
        <c:axId val="1332332720"/>
        <c:axId val="1551313072"/>
        <c:extLst>
          <c:ext xmlns:c15="http://schemas.microsoft.com/office/drawing/2012/chart" uri="{02D57815-91ED-43cb-92C2-25804820EDAC}">
            <c15:filteredBarSeries>
              <c15:ser>
                <c:idx val="0"/>
                <c:order val="0"/>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uri="{CE6537A1-D6FC-4f65-9D91-7224C49458BB}">
                      <c15:showLeaderLines val="1"/>
                      <c15:leaderLines>
                        <c:spPr>
                          <a:ln w="9525">
                            <a:solidFill>
                              <a:schemeClr val="dk1">
                                <a:lumMod val="50000"/>
                                <a:lumOff val="50000"/>
                              </a:schemeClr>
                            </a:solidFill>
                          </a:ln>
                          <a:effectLst/>
                        </c:spPr>
                      </c15:leaderLines>
                    </c:ext>
                  </c:extLst>
                </c:dLbls>
                <c:cat>
                  <c:strRef>
                    <c:extLst>
                      <c:ext uri="{02D57815-91ED-43cb-92C2-25804820EDAC}">
                        <c15:formulaRef>
                          <c15:sqref>Sheet4!$A$2:$A$6</c15:sqref>
                        </c15:formulaRef>
                      </c:ext>
                    </c:extLst>
                    <c:strCache>
                      <c:ptCount val="5"/>
                      <c:pt idx="0">
                        <c:v>Fiction books</c:v>
                      </c:pt>
                      <c:pt idx="1">
                        <c:v>Non-fiction books</c:v>
                      </c:pt>
                      <c:pt idx="2">
                        <c:v>Magazines/newspapers</c:v>
                      </c:pt>
                      <c:pt idx="3">
                        <c:v>Online articles/blogd</c:v>
                      </c:pt>
                      <c:pt idx="4">
                        <c:v>Others</c:v>
                      </c:pt>
                    </c:strCache>
                  </c:strRef>
                </c:cat>
                <c:val>
                  <c:numRef>
                    <c:extLst>
                      <c:ext uri="{02D57815-91ED-43cb-92C2-25804820EDAC}">
                        <c15:formulaRef>
                          <c15:sqref>Sheet4!$B$2:$B$6</c15:sqref>
                        </c15:formulaRef>
                      </c:ext>
                    </c:extLst>
                    <c:numCache>
                      <c:formatCode>General</c:formatCode>
                      <c:ptCount val="5"/>
                    </c:numCache>
                  </c:numRef>
                </c:val>
                <c:extLst>
                  <c:ext xmlns:c16="http://schemas.microsoft.com/office/drawing/2014/chart" uri="{C3380CC4-5D6E-409C-BE32-E72D297353CC}">
                    <c16:uniqueId val="{00000001-A4EC-435F-B59A-62325226A1D9}"/>
                  </c:ext>
                </c:extLst>
              </c15:ser>
            </c15:filteredBarSeries>
          </c:ext>
        </c:extLst>
      </c:barChart>
      <c:catAx>
        <c:axId val="133233272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1551313072"/>
        <c:crosses val="autoZero"/>
        <c:auto val="1"/>
        <c:lblAlgn val="ctr"/>
        <c:lblOffset val="100"/>
        <c:noMultiLvlLbl val="0"/>
      </c:catAx>
      <c:valAx>
        <c:axId val="1551313072"/>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1332332720"/>
        <c:crosses val="autoZero"/>
        <c:crossBetween val="between"/>
      </c:valAx>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en-GB"/>
              <a:t>Languages mostly used to read</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gradFill rotWithShape="1">
                <a:gsLst>
                  <a:gs pos="0">
                    <a:schemeClr val="accent1">
                      <a:tint val="98000"/>
                      <a:hueMod val="94000"/>
                      <a:satMod val="130000"/>
                      <a:lumMod val="128000"/>
                    </a:schemeClr>
                  </a:gs>
                  <a:gs pos="100000">
                    <a:schemeClr val="accent1">
                      <a:shade val="94000"/>
                      <a:lumMod val="88000"/>
                    </a:scheme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c:spPr>
            <c:extLst>
              <c:ext xmlns:c16="http://schemas.microsoft.com/office/drawing/2014/chart" uri="{C3380CC4-5D6E-409C-BE32-E72D297353CC}">
                <c16:uniqueId val="{00000001-6979-4EE3-98A3-20D41373BF47}"/>
              </c:ext>
            </c:extLst>
          </c:dPt>
          <c:dPt>
            <c:idx val="1"/>
            <c:bubble3D val="0"/>
            <c:spPr>
              <a:gradFill rotWithShape="1">
                <a:gsLst>
                  <a:gs pos="0">
                    <a:schemeClr val="accent2">
                      <a:tint val="98000"/>
                      <a:hueMod val="94000"/>
                      <a:satMod val="130000"/>
                      <a:lumMod val="128000"/>
                    </a:schemeClr>
                  </a:gs>
                  <a:gs pos="100000">
                    <a:schemeClr val="accent2">
                      <a:shade val="94000"/>
                      <a:lumMod val="88000"/>
                    </a:scheme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c:spPr>
            <c:extLst>
              <c:ext xmlns:c16="http://schemas.microsoft.com/office/drawing/2014/chart" uri="{C3380CC4-5D6E-409C-BE32-E72D297353CC}">
                <c16:uniqueId val="{00000003-6979-4EE3-98A3-20D41373BF47}"/>
              </c:ext>
            </c:extLst>
          </c:dPt>
          <c:dPt>
            <c:idx val="2"/>
            <c:bubble3D val="0"/>
            <c:spPr>
              <a:gradFill rotWithShape="1">
                <a:gsLst>
                  <a:gs pos="0">
                    <a:schemeClr val="accent3">
                      <a:tint val="98000"/>
                      <a:hueMod val="94000"/>
                      <a:satMod val="130000"/>
                      <a:lumMod val="128000"/>
                    </a:schemeClr>
                  </a:gs>
                  <a:gs pos="100000">
                    <a:schemeClr val="accent3">
                      <a:shade val="94000"/>
                      <a:lumMod val="88000"/>
                    </a:scheme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c:spPr>
            <c:extLst>
              <c:ext xmlns:c16="http://schemas.microsoft.com/office/drawing/2014/chart" uri="{C3380CC4-5D6E-409C-BE32-E72D297353CC}">
                <c16:uniqueId val="{00000005-6979-4EE3-98A3-20D41373BF47}"/>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Sheet3!$A$2:$A$4</c:f>
              <c:strCache>
                <c:ptCount val="3"/>
                <c:pt idx="0">
                  <c:v>Isizulu</c:v>
                </c:pt>
                <c:pt idx="1">
                  <c:v>English</c:v>
                </c:pt>
                <c:pt idx="2">
                  <c:v>Other</c:v>
                </c:pt>
              </c:strCache>
            </c:strRef>
          </c:cat>
          <c:val>
            <c:numRef>
              <c:f>Sheet3!$B$2:$B$4</c:f>
              <c:numCache>
                <c:formatCode>0%</c:formatCode>
                <c:ptCount val="3"/>
                <c:pt idx="0">
                  <c:v>0.33</c:v>
                </c:pt>
                <c:pt idx="1">
                  <c:v>0.64</c:v>
                </c:pt>
                <c:pt idx="2">
                  <c:v>0.03</c:v>
                </c:pt>
              </c:numCache>
            </c:numRef>
          </c:val>
          <c:extLst>
            <c:ext xmlns:c16="http://schemas.microsoft.com/office/drawing/2014/chart" uri="{C3380CC4-5D6E-409C-BE32-E72D297353CC}">
              <c16:uniqueId val="{00000006-6979-4EE3-98A3-20D41373BF47}"/>
            </c:ext>
          </c:extLst>
        </c:ser>
        <c:dLbls>
          <c:dLblPos val="inEnd"/>
          <c:showLegendKey val="0"/>
          <c:showVal val="1"/>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GB"/>
              <a:t>Types of Materials</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1"/>
          <c:order val="0"/>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Sheet5!$A$3:$A$5</c:f>
              <c:strCache>
                <c:ptCount val="3"/>
                <c:pt idx="0">
                  <c:v>Printed books</c:v>
                </c:pt>
                <c:pt idx="1">
                  <c:v>Digital resources</c:v>
                </c:pt>
                <c:pt idx="2">
                  <c:v>Both</c:v>
                </c:pt>
              </c:strCache>
            </c:strRef>
          </c:cat>
          <c:val>
            <c:numRef>
              <c:f>Sheet5!$C$3:$C$5</c:f>
              <c:numCache>
                <c:formatCode>0%</c:formatCode>
                <c:ptCount val="3"/>
                <c:pt idx="0">
                  <c:v>0.25</c:v>
                </c:pt>
                <c:pt idx="1">
                  <c:v>0.17</c:v>
                </c:pt>
                <c:pt idx="2">
                  <c:v>0.57999999999999996</c:v>
                </c:pt>
              </c:numCache>
            </c:numRef>
          </c:val>
          <c:extLst>
            <c:ext xmlns:c16="http://schemas.microsoft.com/office/drawing/2014/chart" uri="{C3380CC4-5D6E-409C-BE32-E72D297353CC}">
              <c16:uniqueId val="{00000000-519C-40BF-A379-8E365042FEEE}"/>
            </c:ext>
          </c:extLst>
        </c:ser>
        <c:dLbls>
          <c:dLblPos val="inEnd"/>
          <c:showLegendKey val="0"/>
          <c:showVal val="1"/>
          <c:showCatName val="0"/>
          <c:showSerName val="0"/>
          <c:showPercent val="0"/>
          <c:showBubbleSize val="0"/>
        </c:dLbls>
        <c:gapWidth val="65"/>
        <c:axId val="1552976288"/>
        <c:axId val="1551334288"/>
      </c:barChart>
      <c:catAx>
        <c:axId val="15529762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1551334288"/>
        <c:crosses val="autoZero"/>
        <c:auto val="1"/>
        <c:lblAlgn val="ctr"/>
        <c:lblOffset val="100"/>
        <c:noMultiLvlLbl val="0"/>
      </c:catAx>
      <c:valAx>
        <c:axId val="155133428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15529762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GB"/>
              <a:t>Reading hours</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Sheet7!$A$2:$A$5</c:f>
              <c:strCache>
                <c:ptCount val="4"/>
                <c:pt idx="0">
                  <c:v>Less than 1 hour</c:v>
                </c:pt>
                <c:pt idx="1">
                  <c:v>1-2 hours-</c:v>
                </c:pt>
                <c:pt idx="2">
                  <c:v>1-3 hours</c:v>
                </c:pt>
                <c:pt idx="3">
                  <c:v>More than 3 hours </c:v>
                </c:pt>
              </c:strCache>
            </c:strRef>
          </c:cat>
          <c:val>
            <c:numRef>
              <c:f>Sheet7!$B$2:$B$5</c:f>
              <c:numCache>
                <c:formatCode>General</c:formatCode>
                <c:ptCount val="4"/>
              </c:numCache>
            </c:numRef>
          </c:val>
          <c:extLst>
            <c:ext xmlns:c16="http://schemas.microsoft.com/office/drawing/2014/chart" uri="{C3380CC4-5D6E-409C-BE32-E72D297353CC}">
              <c16:uniqueId val="{00000000-938F-4D57-8184-5C953A35ABBE}"/>
            </c:ext>
          </c:extLst>
        </c:ser>
        <c:ser>
          <c:idx val="1"/>
          <c:order val="1"/>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Sheet7!$A$2:$A$5</c:f>
              <c:strCache>
                <c:ptCount val="4"/>
                <c:pt idx="0">
                  <c:v>Less than 1 hour</c:v>
                </c:pt>
                <c:pt idx="1">
                  <c:v>1-2 hours-</c:v>
                </c:pt>
                <c:pt idx="2">
                  <c:v>1-3 hours</c:v>
                </c:pt>
                <c:pt idx="3">
                  <c:v>More than 3 hours </c:v>
                </c:pt>
              </c:strCache>
            </c:strRef>
          </c:cat>
          <c:val>
            <c:numRef>
              <c:f>Sheet7!$C$2:$C$5</c:f>
              <c:numCache>
                <c:formatCode>0%</c:formatCode>
                <c:ptCount val="4"/>
                <c:pt idx="0">
                  <c:v>0.5</c:v>
                </c:pt>
                <c:pt idx="1">
                  <c:v>0.33</c:v>
                </c:pt>
                <c:pt idx="2">
                  <c:v>0.11</c:v>
                </c:pt>
                <c:pt idx="3">
                  <c:v>0.06</c:v>
                </c:pt>
              </c:numCache>
            </c:numRef>
          </c:val>
          <c:extLst>
            <c:ext xmlns:c16="http://schemas.microsoft.com/office/drawing/2014/chart" uri="{C3380CC4-5D6E-409C-BE32-E72D297353CC}">
              <c16:uniqueId val="{00000001-938F-4D57-8184-5C953A35ABBE}"/>
            </c:ext>
          </c:extLst>
        </c:ser>
        <c:dLbls>
          <c:dLblPos val="inEnd"/>
          <c:showLegendKey val="0"/>
          <c:showVal val="1"/>
          <c:showCatName val="0"/>
          <c:showSerName val="0"/>
          <c:showPercent val="0"/>
          <c:showBubbleSize val="0"/>
        </c:dLbls>
        <c:gapWidth val="65"/>
        <c:axId val="1646052800"/>
        <c:axId val="1551330960"/>
      </c:barChart>
      <c:catAx>
        <c:axId val="1646052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1551330960"/>
        <c:crosses val="autoZero"/>
        <c:auto val="1"/>
        <c:lblAlgn val="ctr"/>
        <c:lblOffset val="100"/>
        <c:noMultiLvlLbl val="0"/>
      </c:catAx>
      <c:valAx>
        <c:axId val="155133096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6460528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GB"/>
              <a:t>Subjects learners enjoy reading</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stacked"/>
        <c:varyColors val="0"/>
        <c:ser>
          <c:idx val="0"/>
          <c:order val="0"/>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Sheet6!$A$3:$A$10</c:f>
              <c:strCache>
                <c:ptCount val="8"/>
                <c:pt idx="0">
                  <c:v>Isizulu</c:v>
                </c:pt>
                <c:pt idx="1">
                  <c:v>English</c:v>
                </c:pt>
                <c:pt idx="2">
                  <c:v>Mathematics</c:v>
                </c:pt>
                <c:pt idx="3">
                  <c:v>Life orientation</c:v>
                </c:pt>
                <c:pt idx="4">
                  <c:v>Economic Management Science</c:v>
                </c:pt>
                <c:pt idx="5">
                  <c:v>Geography</c:v>
                </c:pt>
                <c:pt idx="6">
                  <c:v>Creative Arts</c:v>
                </c:pt>
                <c:pt idx="7">
                  <c:v>Natural Science</c:v>
                </c:pt>
              </c:strCache>
            </c:strRef>
          </c:cat>
          <c:val>
            <c:numRef>
              <c:f>Sheet6!$B$3:$B$10</c:f>
              <c:numCache>
                <c:formatCode>General</c:formatCode>
                <c:ptCount val="8"/>
              </c:numCache>
            </c:numRef>
          </c:val>
          <c:extLst>
            <c:ext xmlns:c16="http://schemas.microsoft.com/office/drawing/2014/chart" uri="{C3380CC4-5D6E-409C-BE32-E72D297353CC}">
              <c16:uniqueId val="{00000000-1642-4F40-9739-621F1B978EBC}"/>
            </c:ext>
          </c:extLst>
        </c:ser>
        <c:ser>
          <c:idx val="2"/>
          <c:order val="1"/>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Sheet6!$A$3:$A$10</c:f>
              <c:strCache>
                <c:ptCount val="8"/>
                <c:pt idx="0">
                  <c:v>Isizulu</c:v>
                </c:pt>
                <c:pt idx="1">
                  <c:v>English</c:v>
                </c:pt>
                <c:pt idx="2">
                  <c:v>Mathematics</c:v>
                </c:pt>
                <c:pt idx="3">
                  <c:v>Life orientation</c:v>
                </c:pt>
                <c:pt idx="4">
                  <c:v>Economic Management Science</c:v>
                </c:pt>
                <c:pt idx="5">
                  <c:v>Geography</c:v>
                </c:pt>
                <c:pt idx="6">
                  <c:v>Creative Arts</c:v>
                </c:pt>
                <c:pt idx="7">
                  <c:v>Natural Science</c:v>
                </c:pt>
              </c:strCache>
            </c:strRef>
          </c:cat>
          <c:val>
            <c:numRef>
              <c:f>Sheet6!$D$3:$D$10</c:f>
              <c:numCache>
                <c:formatCode>0%</c:formatCode>
                <c:ptCount val="8"/>
                <c:pt idx="0">
                  <c:v>0.33</c:v>
                </c:pt>
                <c:pt idx="1">
                  <c:v>0.25</c:v>
                </c:pt>
                <c:pt idx="2">
                  <c:v>0.14000000000000001</c:v>
                </c:pt>
                <c:pt idx="3">
                  <c:v>0.08</c:v>
                </c:pt>
                <c:pt idx="4">
                  <c:v>0.06</c:v>
                </c:pt>
                <c:pt idx="5">
                  <c:v>0.03</c:v>
                </c:pt>
                <c:pt idx="6">
                  <c:v>0.03</c:v>
                </c:pt>
                <c:pt idx="7">
                  <c:v>0.08</c:v>
                </c:pt>
              </c:numCache>
            </c:numRef>
          </c:val>
          <c:extLst>
            <c:ext xmlns:c16="http://schemas.microsoft.com/office/drawing/2014/chart" uri="{C3380CC4-5D6E-409C-BE32-E72D297353CC}">
              <c16:uniqueId val="{00000001-1642-4F40-9739-621F1B978EBC}"/>
            </c:ext>
          </c:extLst>
        </c:ser>
        <c:dLbls>
          <c:dLblPos val="ctr"/>
          <c:showLegendKey val="0"/>
          <c:showVal val="1"/>
          <c:showCatName val="0"/>
          <c:showSerName val="0"/>
          <c:showPercent val="0"/>
          <c:showBubbleSize val="0"/>
        </c:dLbls>
        <c:gapWidth val="150"/>
        <c:overlap val="100"/>
        <c:axId val="1643379136"/>
        <c:axId val="1551328464"/>
      </c:barChart>
      <c:catAx>
        <c:axId val="164337913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1551328464"/>
        <c:crosses val="autoZero"/>
        <c:auto val="1"/>
        <c:lblAlgn val="ctr"/>
        <c:lblOffset val="100"/>
        <c:noMultiLvlLbl val="0"/>
      </c:catAx>
      <c:valAx>
        <c:axId val="155132846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6433791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GB"/>
              <a:t>Challenges experienced by learners  </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1"/>
          <c:order val="0"/>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Lack of understanding words</c:v>
                </c:pt>
                <c:pt idx="1">
                  <c:v>Bored easily</c:v>
                </c:pt>
                <c:pt idx="2">
                  <c:v>Lack of reading materials</c:v>
                </c:pt>
                <c:pt idx="3">
                  <c:v>No time to read</c:v>
                </c:pt>
                <c:pt idx="4">
                  <c:v>Hard to concetrate</c:v>
                </c:pt>
              </c:strCache>
            </c:strRef>
          </c:cat>
          <c:val>
            <c:numRef>
              <c:f>Sheet1!$C$2:$C$6</c:f>
              <c:numCache>
                <c:formatCode>General</c:formatCode>
                <c:ptCount val="5"/>
              </c:numCache>
            </c:numRef>
          </c:val>
          <c:extLst>
            <c:ext xmlns:c16="http://schemas.microsoft.com/office/drawing/2014/chart" uri="{C3380CC4-5D6E-409C-BE32-E72D297353CC}">
              <c16:uniqueId val="{00000000-142A-4044-BA84-5A97F4C09274}"/>
            </c:ext>
          </c:extLst>
        </c:ser>
        <c:ser>
          <c:idx val="2"/>
          <c:order val="1"/>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Lack of understanding words</c:v>
                </c:pt>
                <c:pt idx="1">
                  <c:v>Bored easily</c:v>
                </c:pt>
                <c:pt idx="2">
                  <c:v>Lack of reading materials</c:v>
                </c:pt>
                <c:pt idx="3">
                  <c:v>No time to read</c:v>
                </c:pt>
                <c:pt idx="4">
                  <c:v>Hard to concetrate</c:v>
                </c:pt>
              </c:strCache>
            </c:strRef>
          </c:cat>
          <c:val>
            <c:numRef>
              <c:f>Sheet1!$D$2:$D$6</c:f>
              <c:numCache>
                <c:formatCode>0%</c:formatCode>
                <c:ptCount val="5"/>
                <c:pt idx="0">
                  <c:v>0.31</c:v>
                </c:pt>
                <c:pt idx="1">
                  <c:v>0.41</c:v>
                </c:pt>
                <c:pt idx="2">
                  <c:v>0.11</c:v>
                </c:pt>
                <c:pt idx="3">
                  <c:v>0.06</c:v>
                </c:pt>
                <c:pt idx="4">
                  <c:v>0.11</c:v>
                </c:pt>
              </c:numCache>
            </c:numRef>
          </c:val>
          <c:extLst>
            <c:ext xmlns:c16="http://schemas.microsoft.com/office/drawing/2014/chart" uri="{C3380CC4-5D6E-409C-BE32-E72D297353CC}">
              <c16:uniqueId val="{00000001-142A-4044-BA84-5A97F4C09274}"/>
            </c:ext>
          </c:extLst>
        </c:ser>
        <c:dLbls>
          <c:dLblPos val="inEnd"/>
          <c:showLegendKey val="0"/>
          <c:showVal val="1"/>
          <c:showCatName val="0"/>
          <c:showSerName val="0"/>
          <c:showPercent val="0"/>
          <c:showBubbleSize val="0"/>
        </c:dLbls>
        <c:gapWidth val="65"/>
        <c:axId val="832648624"/>
        <c:axId val="829925312"/>
      </c:barChart>
      <c:catAx>
        <c:axId val="83264862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829925312"/>
        <c:crosses val="autoZero"/>
        <c:auto val="1"/>
        <c:lblAlgn val="ctr"/>
        <c:lblOffset val="100"/>
        <c:noMultiLvlLbl val="0"/>
      </c:catAx>
      <c:valAx>
        <c:axId val="829925312"/>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8326486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0">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45">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300">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_rels/data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B3F5F7-2AF9-48E6-9426-25E274B83542}" type="doc">
      <dgm:prSet loTypeId="urn:microsoft.com/office/officeart/2008/layout/LinedList" loCatId="list" qsTypeId="urn:microsoft.com/office/officeart/2005/8/quickstyle/simple1" qsCatId="simple" csTypeId="urn:microsoft.com/office/officeart/2005/8/colors/accent2_1" csCatId="accent2" phldr="1"/>
      <dgm:spPr/>
      <dgm:t>
        <a:bodyPr/>
        <a:lstStyle/>
        <a:p>
          <a:endParaRPr lang="en-US"/>
        </a:p>
      </dgm:t>
    </dgm:pt>
    <dgm:pt modelId="{9DE06502-C39D-4E61-A643-3F92D12021F7}">
      <dgm:prSet/>
      <dgm:spPr>
        <a:xfrm>
          <a:off x="0" y="531"/>
          <a:ext cx="10515600" cy="435027"/>
        </a:xfrm>
        <a:prstGeom prst="rect">
          <a:avLst/>
        </a:prstGeom>
        <a:noFill/>
        <a:ln>
          <a:noFill/>
        </a:ln>
        <a:effectLst/>
      </dgm:spPr>
      <dgm:t>
        <a:bodyPr/>
        <a:lstStyle/>
        <a:p>
          <a:pPr>
            <a:buNone/>
          </a:pPr>
          <a:r>
            <a:rPr lang="en-ZA">
              <a:solidFill>
                <a:sysClr val="windowText" lastClr="000000">
                  <a:hueOff val="0"/>
                  <a:satOff val="0"/>
                  <a:lumOff val="0"/>
                  <a:alphaOff val="0"/>
                </a:sysClr>
              </a:solidFill>
              <a:latin typeface="Calibri" panose="020F0502020204030204"/>
              <a:ea typeface="+mn-ea"/>
              <a:cs typeface="+mn-cs"/>
            </a:rPr>
            <a:t>Introduction</a:t>
          </a:r>
          <a:endParaRPr lang="en-US">
            <a:solidFill>
              <a:sysClr val="windowText" lastClr="000000">
                <a:hueOff val="0"/>
                <a:satOff val="0"/>
                <a:lumOff val="0"/>
                <a:alphaOff val="0"/>
              </a:sysClr>
            </a:solidFill>
            <a:latin typeface="Calibri" panose="020F0502020204030204"/>
            <a:ea typeface="+mn-ea"/>
            <a:cs typeface="+mn-cs"/>
          </a:endParaRPr>
        </a:p>
      </dgm:t>
    </dgm:pt>
    <dgm:pt modelId="{2849034B-FFA5-4D30-BDDD-BA2C73582A71}" type="parTrans" cxnId="{EE7CEC11-4869-444E-BC37-3B45621CC2F6}">
      <dgm:prSet/>
      <dgm:spPr/>
      <dgm:t>
        <a:bodyPr/>
        <a:lstStyle/>
        <a:p>
          <a:endParaRPr lang="en-US"/>
        </a:p>
      </dgm:t>
    </dgm:pt>
    <dgm:pt modelId="{0AE45A67-01F9-43B8-851C-2316CA89B765}" type="sibTrans" cxnId="{EE7CEC11-4869-444E-BC37-3B45621CC2F6}">
      <dgm:prSet/>
      <dgm:spPr/>
      <dgm:t>
        <a:bodyPr/>
        <a:lstStyle/>
        <a:p>
          <a:endParaRPr lang="en-US"/>
        </a:p>
      </dgm:t>
    </dgm:pt>
    <dgm:pt modelId="{B3B391B3-E24A-4C8F-BA2D-E2485FFC9AAF}">
      <dgm:prSet/>
      <dgm:spPr>
        <a:xfrm>
          <a:off x="0" y="435558"/>
          <a:ext cx="10515600" cy="435027"/>
        </a:xfrm>
        <a:prstGeom prst="rect">
          <a:avLst/>
        </a:prstGeom>
        <a:noFill/>
        <a:ln>
          <a:noFill/>
        </a:ln>
        <a:effectLst/>
      </dgm:spPr>
      <dgm:t>
        <a:bodyPr/>
        <a:lstStyle/>
        <a:p>
          <a:pPr>
            <a:buNone/>
          </a:pPr>
          <a:r>
            <a:rPr lang="en-ZA">
              <a:solidFill>
                <a:sysClr val="windowText" lastClr="000000">
                  <a:hueOff val="0"/>
                  <a:satOff val="0"/>
                  <a:lumOff val="0"/>
                  <a:alphaOff val="0"/>
                </a:sysClr>
              </a:solidFill>
              <a:latin typeface="Calibri" panose="020F0502020204030204"/>
              <a:ea typeface="+mn-ea"/>
              <a:cs typeface="+mn-cs"/>
            </a:rPr>
            <a:t>Context of the study</a:t>
          </a:r>
          <a:endParaRPr lang="en-US">
            <a:solidFill>
              <a:sysClr val="windowText" lastClr="000000">
                <a:hueOff val="0"/>
                <a:satOff val="0"/>
                <a:lumOff val="0"/>
                <a:alphaOff val="0"/>
              </a:sysClr>
            </a:solidFill>
            <a:latin typeface="Calibri" panose="020F0502020204030204"/>
            <a:ea typeface="+mn-ea"/>
            <a:cs typeface="+mn-cs"/>
          </a:endParaRPr>
        </a:p>
      </dgm:t>
    </dgm:pt>
    <dgm:pt modelId="{EC80D1CA-5B55-4E42-B2BC-99416BE445FD}" type="parTrans" cxnId="{DE1BF888-7E59-4B41-9227-03CB2CB43C8C}">
      <dgm:prSet/>
      <dgm:spPr/>
      <dgm:t>
        <a:bodyPr/>
        <a:lstStyle/>
        <a:p>
          <a:endParaRPr lang="en-US"/>
        </a:p>
      </dgm:t>
    </dgm:pt>
    <dgm:pt modelId="{8886B885-8A2C-42D6-869F-E743ABBC6DFF}" type="sibTrans" cxnId="{DE1BF888-7E59-4B41-9227-03CB2CB43C8C}">
      <dgm:prSet/>
      <dgm:spPr/>
      <dgm:t>
        <a:bodyPr/>
        <a:lstStyle/>
        <a:p>
          <a:endParaRPr lang="en-US"/>
        </a:p>
      </dgm:t>
    </dgm:pt>
    <dgm:pt modelId="{7287DD2B-E8CD-449F-BBBC-D5E18525B4E8}">
      <dgm:prSet/>
      <dgm:spPr>
        <a:xfrm>
          <a:off x="0" y="870586"/>
          <a:ext cx="10515600" cy="435027"/>
        </a:xfrm>
        <a:prstGeom prst="rect">
          <a:avLst/>
        </a:prstGeom>
        <a:noFill/>
        <a:ln>
          <a:noFill/>
        </a:ln>
        <a:effectLst/>
      </dgm:spPr>
      <dgm:t>
        <a:bodyPr/>
        <a:lstStyle/>
        <a:p>
          <a:pPr>
            <a:buNone/>
          </a:pPr>
          <a:r>
            <a:rPr lang="en-ZA" dirty="0">
              <a:solidFill>
                <a:sysClr val="windowText" lastClr="000000">
                  <a:hueOff val="0"/>
                  <a:satOff val="0"/>
                  <a:lumOff val="0"/>
                  <a:alphaOff val="0"/>
                </a:sysClr>
              </a:solidFill>
              <a:latin typeface="Calibri" panose="020F0502020204030204"/>
              <a:ea typeface="+mn-ea"/>
              <a:cs typeface="+mn-cs"/>
            </a:rPr>
            <a:t>Problem Statement</a:t>
          </a:r>
          <a:endParaRPr lang="en-US" dirty="0">
            <a:solidFill>
              <a:sysClr val="windowText" lastClr="000000">
                <a:hueOff val="0"/>
                <a:satOff val="0"/>
                <a:lumOff val="0"/>
                <a:alphaOff val="0"/>
              </a:sysClr>
            </a:solidFill>
            <a:latin typeface="Calibri" panose="020F0502020204030204"/>
            <a:ea typeface="+mn-ea"/>
            <a:cs typeface="+mn-cs"/>
          </a:endParaRPr>
        </a:p>
      </dgm:t>
    </dgm:pt>
    <dgm:pt modelId="{9DA79883-C8E7-4F14-8F03-9791DADC2470}" type="parTrans" cxnId="{8B1D505F-A6D8-4881-B9CB-92F0D5532968}">
      <dgm:prSet/>
      <dgm:spPr/>
      <dgm:t>
        <a:bodyPr/>
        <a:lstStyle/>
        <a:p>
          <a:endParaRPr lang="en-US"/>
        </a:p>
      </dgm:t>
    </dgm:pt>
    <dgm:pt modelId="{CB872A1B-E6EC-441B-8DC8-F56010893BA4}" type="sibTrans" cxnId="{8B1D505F-A6D8-4881-B9CB-92F0D5532968}">
      <dgm:prSet/>
      <dgm:spPr/>
      <dgm:t>
        <a:bodyPr/>
        <a:lstStyle/>
        <a:p>
          <a:endParaRPr lang="en-US"/>
        </a:p>
      </dgm:t>
    </dgm:pt>
    <dgm:pt modelId="{B782508C-7308-44D8-B461-1A76A3FF44CB}">
      <dgm:prSet/>
      <dgm:spPr>
        <a:xfrm>
          <a:off x="0" y="1305613"/>
          <a:ext cx="10515600" cy="435027"/>
        </a:xfrm>
        <a:prstGeom prst="rect">
          <a:avLst/>
        </a:prstGeom>
        <a:noFill/>
        <a:ln>
          <a:noFill/>
        </a:ln>
        <a:effectLst/>
      </dgm:spPr>
      <dgm:t>
        <a:bodyPr/>
        <a:lstStyle/>
        <a:p>
          <a:pPr>
            <a:buNone/>
          </a:pPr>
          <a:r>
            <a:rPr lang="en-ZA" dirty="0">
              <a:solidFill>
                <a:sysClr val="windowText" lastClr="000000">
                  <a:hueOff val="0"/>
                  <a:satOff val="0"/>
                  <a:lumOff val="0"/>
                  <a:alphaOff val="0"/>
                </a:sysClr>
              </a:solidFill>
              <a:latin typeface="Calibri" panose="020F0502020204030204"/>
              <a:ea typeface="+mn-ea"/>
              <a:cs typeface="+mn-cs"/>
            </a:rPr>
            <a:t>Literature review</a:t>
          </a:r>
          <a:endParaRPr lang="en-US" dirty="0">
            <a:solidFill>
              <a:sysClr val="windowText" lastClr="000000">
                <a:hueOff val="0"/>
                <a:satOff val="0"/>
                <a:lumOff val="0"/>
                <a:alphaOff val="0"/>
              </a:sysClr>
            </a:solidFill>
            <a:latin typeface="Calibri" panose="020F0502020204030204"/>
            <a:ea typeface="+mn-ea"/>
            <a:cs typeface="+mn-cs"/>
          </a:endParaRPr>
        </a:p>
      </dgm:t>
    </dgm:pt>
    <dgm:pt modelId="{61F99AC1-156C-46CF-A0F6-2963A7D8EF0D}" type="parTrans" cxnId="{5BD6F7D6-8CC0-48C5-BDD0-25D54D849147}">
      <dgm:prSet/>
      <dgm:spPr/>
      <dgm:t>
        <a:bodyPr/>
        <a:lstStyle/>
        <a:p>
          <a:endParaRPr lang="en-US"/>
        </a:p>
      </dgm:t>
    </dgm:pt>
    <dgm:pt modelId="{4203BA6C-557A-4121-AF97-16856517E853}" type="sibTrans" cxnId="{5BD6F7D6-8CC0-48C5-BDD0-25D54D849147}">
      <dgm:prSet/>
      <dgm:spPr/>
      <dgm:t>
        <a:bodyPr/>
        <a:lstStyle/>
        <a:p>
          <a:endParaRPr lang="en-US"/>
        </a:p>
      </dgm:t>
    </dgm:pt>
    <dgm:pt modelId="{8BC24EB4-5434-46AE-9447-1E084F83FB07}">
      <dgm:prSet/>
      <dgm:spPr>
        <a:xfrm>
          <a:off x="0" y="1740641"/>
          <a:ext cx="10515600" cy="435027"/>
        </a:xfrm>
        <a:prstGeom prst="rect">
          <a:avLst/>
        </a:prstGeom>
        <a:noFill/>
        <a:ln>
          <a:noFill/>
        </a:ln>
        <a:effectLst/>
      </dgm:spPr>
      <dgm:t>
        <a:bodyPr/>
        <a:lstStyle/>
        <a:p>
          <a:pPr>
            <a:buNone/>
          </a:pPr>
          <a:r>
            <a:rPr lang="en-ZA" dirty="0">
              <a:solidFill>
                <a:sysClr val="windowText" lastClr="000000">
                  <a:hueOff val="0"/>
                  <a:satOff val="0"/>
                  <a:lumOff val="0"/>
                  <a:alphaOff val="0"/>
                </a:sysClr>
              </a:solidFill>
              <a:latin typeface="Calibri" panose="020F0502020204030204"/>
              <a:ea typeface="+mn-ea"/>
              <a:cs typeface="+mn-cs"/>
            </a:rPr>
            <a:t>Aim &amp; Objectives of the Study</a:t>
          </a:r>
          <a:endParaRPr lang="en-US" dirty="0">
            <a:solidFill>
              <a:sysClr val="windowText" lastClr="000000">
                <a:hueOff val="0"/>
                <a:satOff val="0"/>
                <a:lumOff val="0"/>
                <a:alphaOff val="0"/>
              </a:sysClr>
            </a:solidFill>
            <a:latin typeface="Calibri" panose="020F0502020204030204"/>
            <a:ea typeface="+mn-ea"/>
            <a:cs typeface="+mn-cs"/>
          </a:endParaRPr>
        </a:p>
      </dgm:t>
    </dgm:pt>
    <dgm:pt modelId="{59A916F1-69F1-4955-8F16-3351C7A6682D}" type="parTrans" cxnId="{2FDCF6C7-EC38-415F-8C4C-82E18A4B23D7}">
      <dgm:prSet/>
      <dgm:spPr/>
      <dgm:t>
        <a:bodyPr/>
        <a:lstStyle/>
        <a:p>
          <a:endParaRPr lang="en-US"/>
        </a:p>
      </dgm:t>
    </dgm:pt>
    <dgm:pt modelId="{0FCF88C5-4C81-4FE9-8CA4-62A2634AB723}" type="sibTrans" cxnId="{2FDCF6C7-EC38-415F-8C4C-82E18A4B23D7}">
      <dgm:prSet/>
      <dgm:spPr/>
      <dgm:t>
        <a:bodyPr/>
        <a:lstStyle/>
        <a:p>
          <a:endParaRPr lang="en-US"/>
        </a:p>
      </dgm:t>
    </dgm:pt>
    <dgm:pt modelId="{7E39A327-4803-4BC9-8080-0D598FB31B24}">
      <dgm:prSet/>
      <dgm:spPr>
        <a:xfrm>
          <a:off x="0" y="2610696"/>
          <a:ext cx="10515600" cy="435027"/>
        </a:xfrm>
        <a:prstGeom prst="rect">
          <a:avLst/>
        </a:prstGeom>
        <a:noFill/>
        <a:ln>
          <a:noFill/>
        </a:ln>
        <a:effectLst/>
      </dgm:spPr>
      <dgm:t>
        <a:bodyPr/>
        <a:lstStyle/>
        <a:p>
          <a:pPr>
            <a:buNone/>
          </a:pPr>
          <a:r>
            <a:rPr lang="en-ZA" dirty="0">
              <a:solidFill>
                <a:sysClr val="windowText" lastClr="000000">
                  <a:hueOff val="0"/>
                  <a:satOff val="0"/>
                  <a:lumOff val="0"/>
                  <a:alphaOff val="0"/>
                </a:sysClr>
              </a:solidFill>
              <a:latin typeface="Calibri" panose="020F0502020204030204"/>
              <a:ea typeface="+mn-ea"/>
              <a:cs typeface="+mn-cs"/>
            </a:rPr>
            <a:t>Research Methodology</a:t>
          </a:r>
          <a:endParaRPr lang="en-US" dirty="0">
            <a:solidFill>
              <a:sysClr val="windowText" lastClr="000000">
                <a:hueOff val="0"/>
                <a:satOff val="0"/>
                <a:lumOff val="0"/>
                <a:alphaOff val="0"/>
              </a:sysClr>
            </a:solidFill>
            <a:latin typeface="Calibri" panose="020F0502020204030204"/>
            <a:ea typeface="+mn-ea"/>
            <a:cs typeface="+mn-cs"/>
          </a:endParaRPr>
        </a:p>
      </dgm:t>
    </dgm:pt>
    <dgm:pt modelId="{DC43C9E9-75D5-4BDB-A5E0-7B2818F30DFB}" type="parTrans" cxnId="{E22C476A-B6D6-4181-826A-38638009227C}">
      <dgm:prSet/>
      <dgm:spPr/>
      <dgm:t>
        <a:bodyPr/>
        <a:lstStyle/>
        <a:p>
          <a:endParaRPr lang="en-US"/>
        </a:p>
      </dgm:t>
    </dgm:pt>
    <dgm:pt modelId="{B3210207-A9CD-45FD-9195-1137B0774EE8}" type="sibTrans" cxnId="{E22C476A-B6D6-4181-826A-38638009227C}">
      <dgm:prSet/>
      <dgm:spPr/>
      <dgm:t>
        <a:bodyPr/>
        <a:lstStyle/>
        <a:p>
          <a:endParaRPr lang="en-US"/>
        </a:p>
      </dgm:t>
    </dgm:pt>
    <dgm:pt modelId="{6045F726-7CBD-4BD7-8F4C-EB852772BFD1}">
      <dgm:prSet/>
      <dgm:spPr>
        <a:xfrm>
          <a:off x="0" y="3045724"/>
          <a:ext cx="10515600" cy="435027"/>
        </a:xfrm>
        <a:prstGeom prst="rect">
          <a:avLst/>
        </a:prstGeom>
        <a:noFill/>
        <a:ln>
          <a:noFill/>
        </a:ln>
        <a:effectLst/>
      </dgm:spPr>
      <dgm:t>
        <a:bodyPr/>
        <a:lstStyle/>
        <a:p>
          <a:pPr>
            <a:buNone/>
          </a:pPr>
          <a:r>
            <a:rPr lang="en-ZA">
              <a:solidFill>
                <a:sysClr val="windowText" lastClr="000000">
                  <a:hueOff val="0"/>
                  <a:satOff val="0"/>
                  <a:lumOff val="0"/>
                  <a:alphaOff val="0"/>
                </a:sysClr>
              </a:solidFill>
              <a:latin typeface="Calibri" panose="020F0502020204030204"/>
              <a:ea typeface="+mn-ea"/>
              <a:cs typeface="+mn-cs"/>
            </a:rPr>
            <a:t>Results</a:t>
          </a:r>
          <a:endParaRPr lang="en-US">
            <a:solidFill>
              <a:sysClr val="windowText" lastClr="000000">
                <a:hueOff val="0"/>
                <a:satOff val="0"/>
                <a:lumOff val="0"/>
                <a:alphaOff val="0"/>
              </a:sysClr>
            </a:solidFill>
            <a:latin typeface="Calibri" panose="020F0502020204030204"/>
            <a:ea typeface="+mn-ea"/>
            <a:cs typeface="+mn-cs"/>
          </a:endParaRPr>
        </a:p>
      </dgm:t>
    </dgm:pt>
    <dgm:pt modelId="{55F456F8-ACFF-4A85-AB92-DD868241BE4E}" type="parTrans" cxnId="{3624CB5A-3BC2-4FB0-AB20-2DFB02064649}">
      <dgm:prSet/>
      <dgm:spPr/>
      <dgm:t>
        <a:bodyPr/>
        <a:lstStyle/>
        <a:p>
          <a:endParaRPr lang="en-US"/>
        </a:p>
      </dgm:t>
    </dgm:pt>
    <dgm:pt modelId="{33C1DFFD-33B5-4A25-87B7-4619DBC1F727}" type="sibTrans" cxnId="{3624CB5A-3BC2-4FB0-AB20-2DFB02064649}">
      <dgm:prSet/>
      <dgm:spPr/>
      <dgm:t>
        <a:bodyPr/>
        <a:lstStyle/>
        <a:p>
          <a:endParaRPr lang="en-US"/>
        </a:p>
      </dgm:t>
    </dgm:pt>
    <dgm:pt modelId="{142BDFBB-E089-41C9-AB48-870199EC7761}">
      <dgm:prSet/>
      <dgm:spPr>
        <a:xfrm>
          <a:off x="0" y="3480751"/>
          <a:ext cx="10515600" cy="435027"/>
        </a:xfrm>
        <a:prstGeom prst="rect">
          <a:avLst/>
        </a:prstGeom>
        <a:noFill/>
        <a:ln>
          <a:noFill/>
        </a:ln>
        <a:effectLst/>
      </dgm:spPr>
      <dgm:t>
        <a:bodyPr/>
        <a:lstStyle/>
        <a:p>
          <a:pPr>
            <a:buNone/>
          </a:pPr>
          <a:r>
            <a:rPr lang="en-ZA">
              <a:solidFill>
                <a:sysClr val="windowText" lastClr="000000">
                  <a:hueOff val="0"/>
                  <a:satOff val="0"/>
                  <a:lumOff val="0"/>
                  <a:alphaOff val="0"/>
                </a:sysClr>
              </a:solidFill>
              <a:latin typeface="Calibri" panose="020F0502020204030204"/>
              <a:ea typeface="+mn-ea"/>
              <a:cs typeface="+mn-cs"/>
            </a:rPr>
            <a:t>Conclusion</a:t>
          </a:r>
          <a:endParaRPr lang="en-US">
            <a:solidFill>
              <a:sysClr val="windowText" lastClr="000000">
                <a:hueOff val="0"/>
                <a:satOff val="0"/>
                <a:lumOff val="0"/>
                <a:alphaOff val="0"/>
              </a:sysClr>
            </a:solidFill>
            <a:latin typeface="Calibri" panose="020F0502020204030204"/>
            <a:ea typeface="+mn-ea"/>
            <a:cs typeface="+mn-cs"/>
          </a:endParaRPr>
        </a:p>
      </dgm:t>
    </dgm:pt>
    <dgm:pt modelId="{B712EB8F-1D39-4053-BE31-0538C98D94D0}" type="parTrans" cxnId="{677FD9D9-896A-4A87-854D-694D91FC8949}">
      <dgm:prSet/>
      <dgm:spPr/>
      <dgm:t>
        <a:bodyPr/>
        <a:lstStyle/>
        <a:p>
          <a:endParaRPr lang="en-US"/>
        </a:p>
      </dgm:t>
    </dgm:pt>
    <dgm:pt modelId="{BE93D1E6-B9E0-4DED-BDB5-803BA6204E84}" type="sibTrans" cxnId="{677FD9D9-896A-4A87-854D-694D91FC8949}">
      <dgm:prSet/>
      <dgm:spPr/>
      <dgm:t>
        <a:bodyPr/>
        <a:lstStyle/>
        <a:p>
          <a:endParaRPr lang="en-US"/>
        </a:p>
      </dgm:t>
    </dgm:pt>
    <dgm:pt modelId="{69DEFA3A-5C71-40FD-B65A-998989F617C5}">
      <dgm:prSet/>
      <dgm:spPr>
        <a:xfrm>
          <a:off x="0" y="3915779"/>
          <a:ext cx="10515600" cy="435027"/>
        </a:xfrm>
        <a:prstGeom prst="rect">
          <a:avLst/>
        </a:prstGeom>
        <a:noFill/>
        <a:ln>
          <a:noFill/>
        </a:ln>
        <a:effectLst/>
      </dgm:spPr>
      <dgm:t>
        <a:bodyPr/>
        <a:lstStyle/>
        <a:p>
          <a:pPr>
            <a:buNone/>
          </a:pPr>
          <a:r>
            <a:rPr lang="en-ZA">
              <a:solidFill>
                <a:sysClr val="windowText" lastClr="000000">
                  <a:hueOff val="0"/>
                  <a:satOff val="0"/>
                  <a:lumOff val="0"/>
                  <a:alphaOff val="0"/>
                </a:sysClr>
              </a:solidFill>
              <a:latin typeface="Calibri" panose="020F0502020204030204"/>
              <a:ea typeface="+mn-ea"/>
              <a:cs typeface="+mn-cs"/>
            </a:rPr>
            <a:t>Recommendations</a:t>
          </a:r>
          <a:endParaRPr lang="en-US">
            <a:solidFill>
              <a:sysClr val="windowText" lastClr="000000">
                <a:hueOff val="0"/>
                <a:satOff val="0"/>
                <a:lumOff val="0"/>
                <a:alphaOff val="0"/>
              </a:sysClr>
            </a:solidFill>
            <a:latin typeface="Calibri" panose="020F0502020204030204"/>
            <a:ea typeface="+mn-ea"/>
            <a:cs typeface="+mn-cs"/>
          </a:endParaRPr>
        </a:p>
      </dgm:t>
    </dgm:pt>
    <dgm:pt modelId="{4139E8D5-920F-4D49-81B0-080597A4B9A0}" type="parTrans" cxnId="{06555BFB-607C-43BA-A787-104739309E09}">
      <dgm:prSet/>
      <dgm:spPr/>
      <dgm:t>
        <a:bodyPr/>
        <a:lstStyle/>
        <a:p>
          <a:endParaRPr lang="en-US"/>
        </a:p>
      </dgm:t>
    </dgm:pt>
    <dgm:pt modelId="{1B3F1978-8E13-42C9-A6A1-6DC43DAAC760}" type="sibTrans" cxnId="{06555BFB-607C-43BA-A787-104739309E09}">
      <dgm:prSet/>
      <dgm:spPr/>
      <dgm:t>
        <a:bodyPr/>
        <a:lstStyle/>
        <a:p>
          <a:endParaRPr lang="en-US"/>
        </a:p>
      </dgm:t>
    </dgm:pt>
    <dgm:pt modelId="{2E91BBAE-206C-4587-81CE-213C09D7D54E}">
      <dgm:prSet/>
      <dgm:spPr>
        <a:xfrm>
          <a:off x="0" y="2175669"/>
          <a:ext cx="10515600" cy="435027"/>
        </a:xfrm>
        <a:prstGeom prst="rect">
          <a:avLst/>
        </a:prstGeom>
        <a:noFill/>
        <a:ln>
          <a:noFill/>
        </a:ln>
        <a:effectLst/>
      </dgm:spPr>
      <dgm:t>
        <a:bodyPr/>
        <a:lstStyle/>
        <a:p>
          <a:pPr>
            <a:buNone/>
          </a:pPr>
          <a:r>
            <a:rPr lang="en-ZA">
              <a:solidFill>
                <a:sysClr val="windowText" lastClr="000000">
                  <a:hueOff val="0"/>
                  <a:satOff val="0"/>
                  <a:lumOff val="0"/>
                  <a:alphaOff val="0"/>
                </a:sysClr>
              </a:solidFill>
              <a:latin typeface="Calibri" panose="020F0502020204030204"/>
              <a:ea typeface="+mn-ea"/>
              <a:cs typeface="+mn-cs"/>
            </a:rPr>
            <a:t>Significance </a:t>
          </a:r>
          <a:r>
            <a:rPr lang="en-ZA" dirty="0">
              <a:solidFill>
                <a:sysClr val="windowText" lastClr="000000">
                  <a:hueOff val="0"/>
                  <a:satOff val="0"/>
                  <a:lumOff val="0"/>
                  <a:alphaOff val="0"/>
                </a:sysClr>
              </a:solidFill>
              <a:latin typeface="Calibri" panose="020F0502020204030204"/>
              <a:ea typeface="+mn-ea"/>
              <a:cs typeface="+mn-cs"/>
            </a:rPr>
            <a:t>of the Study</a:t>
          </a:r>
          <a:endParaRPr lang="en-US" dirty="0">
            <a:solidFill>
              <a:sysClr val="windowText" lastClr="000000">
                <a:hueOff val="0"/>
                <a:satOff val="0"/>
                <a:lumOff val="0"/>
                <a:alphaOff val="0"/>
              </a:sysClr>
            </a:solidFill>
            <a:latin typeface="Calibri" panose="020F0502020204030204"/>
            <a:ea typeface="+mn-ea"/>
            <a:cs typeface="+mn-cs"/>
          </a:endParaRPr>
        </a:p>
      </dgm:t>
    </dgm:pt>
    <dgm:pt modelId="{95706FA6-350F-49B1-A57C-C4BD5D4CB457}" type="parTrans" cxnId="{2B69AF2F-E5E7-4F19-A54A-14A1665C19EC}">
      <dgm:prSet/>
      <dgm:spPr/>
      <dgm:t>
        <a:bodyPr/>
        <a:lstStyle/>
        <a:p>
          <a:endParaRPr lang="en-ZA"/>
        </a:p>
      </dgm:t>
    </dgm:pt>
    <dgm:pt modelId="{69D70D09-9B3B-4B33-AD88-52A5FD4A6990}" type="sibTrans" cxnId="{2B69AF2F-E5E7-4F19-A54A-14A1665C19EC}">
      <dgm:prSet/>
      <dgm:spPr/>
      <dgm:t>
        <a:bodyPr/>
        <a:lstStyle/>
        <a:p>
          <a:endParaRPr lang="en-ZA"/>
        </a:p>
      </dgm:t>
    </dgm:pt>
    <dgm:pt modelId="{533099E0-C0BF-4D9E-BC74-6BB98A90FB11}" type="pres">
      <dgm:prSet presAssocID="{AEB3F5F7-2AF9-48E6-9426-25E274B83542}" presName="vert0" presStyleCnt="0">
        <dgm:presLayoutVars>
          <dgm:dir/>
          <dgm:animOne val="branch"/>
          <dgm:animLvl val="lvl"/>
        </dgm:presLayoutVars>
      </dgm:prSet>
      <dgm:spPr/>
    </dgm:pt>
    <dgm:pt modelId="{FAC3BE74-921F-4486-87B2-8699A000C9D4}" type="pres">
      <dgm:prSet presAssocID="{9DE06502-C39D-4E61-A643-3F92D12021F7}" presName="thickLine" presStyleLbl="alignNode1" presStyleIdx="0" presStyleCnt="10"/>
      <dgm:spPr>
        <a:xfrm>
          <a:off x="0" y="531"/>
          <a:ext cx="10515600"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gm:spPr>
    </dgm:pt>
    <dgm:pt modelId="{C5768841-EE7D-4A5A-A9DE-DBE55E8DFE8F}" type="pres">
      <dgm:prSet presAssocID="{9DE06502-C39D-4E61-A643-3F92D12021F7}" presName="horz1" presStyleCnt="0"/>
      <dgm:spPr/>
    </dgm:pt>
    <dgm:pt modelId="{407DC0A5-8DE1-4B51-8429-530CC9B30605}" type="pres">
      <dgm:prSet presAssocID="{9DE06502-C39D-4E61-A643-3F92D12021F7}" presName="tx1" presStyleLbl="revTx" presStyleIdx="0" presStyleCnt="10"/>
      <dgm:spPr/>
    </dgm:pt>
    <dgm:pt modelId="{2EAFB301-F62E-4571-BAED-F573E8DD4CD1}" type="pres">
      <dgm:prSet presAssocID="{9DE06502-C39D-4E61-A643-3F92D12021F7}" presName="vert1" presStyleCnt="0"/>
      <dgm:spPr/>
    </dgm:pt>
    <dgm:pt modelId="{5740A3C1-E2BB-42E4-9E63-8138EEEF0493}" type="pres">
      <dgm:prSet presAssocID="{B3B391B3-E24A-4C8F-BA2D-E2485FFC9AAF}" presName="thickLine" presStyleLbl="alignNode1" presStyleIdx="1" presStyleCnt="10"/>
      <dgm:spPr>
        <a:xfrm>
          <a:off x="0" y="435558"/>
          <a:ext cx="10515600"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gm:spPr>
    </dgm:pt>
    <dgm:pt modelId="{264A66B1-69A7-4DD9-8682-A7E635EB4A50}" type="pres">
      <dgm:prSet presAssocID="{B3B391B3-E24A-4C8F-BA2D-E2485FFC9AAF}" presName="horz1" presStyleCnt="0"/>
      <dgm:spPr/>
    </dgm:pt>
    <dgm:pt modelId="{533A37A7-885E-444C-8FD6-71193A0C09F2}" type="pres">
      <dgm:prSet presAssocID="{B3B391B3-E24A-4C8F-BA2D-E2485FFC9AAF}" presName="tx1" presStyleLbl="revTx" presStyleIdx="1" presStyleCnt="10"/>
      <dgm:spPr/>
    </dgm:pt>
    <dgm:pt modelId="{224FAC8A-7687-4E49-98FD-91C8B04BC88F}" type="pres">
      <dgm:prSet presAssocID="{B3B391B3-E24A-4C8F-BA2D-E2485FFC9AAF}" presName="vert1" presStyleCnt="0"/>
      <dgm:spPr/>
    </dgm:pt>
    <dgm:pt modelId="{9A521865-E9AE-4800-B244-7932DFF19724}" type="pres">
      <dgm:prSet presAssocID="{7287DD2B-E8CD-449F-BBBC-D5E18525B4E8}" presName="thickLine" presStyleLbl="alignNode1" presStyleIdx="2" presStyleCnt="10"/>
      <dgm:spPr>
        <a:xfrm>
          <a:off x="0" y="870586"/>
          <a:ext cx="10515600"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gm:spPr>
    </dgm:pt>
    <dgm:pt modelId="{2A699A49-DB69-46B0-A220-0BBEE305C96E}" type="pres">
      <dgm:prSet presAssocID="{7287DD2B-E8CD-449F-BBBC-D5E18525B4E8}" presName="horz1" presStyleCnt="0"/>
      <dgm:spPr/>
    </dgm:pt>
    <dgm:pt modelId="{476836C2-B150-4234-A7C0-8546E556ABD0}" type="pres">
      <dgm:prSet presAssocID="{7287DD2B-E8CD-449F-BBBC-D5E18525B4E8}" presName="tx1" presStyleLbl="revTx" presStyleIdx="2" presStyleCnt="10"/>
      <dgm:spPr/>
    </dgm:pt>
    <dgm:pt modelId="{708C695B-8E84-41FC-8EF0-D66DA08B0F1D}" type="pres">
      <dgm:prSet presAssocID="{7287DD2B-E8CD-449F-BBBC-D5E18525B4E8}" presName="vert1" presStyleCnt="0"/>
      <dgm:spPr/>
    </dgm:pt>
    <dgm:pt modelId="{C713815F-8771-4038-AE40-126DA52AE92E}" type="pres">
      <dgm:prSet presAssocID="{B782508C-7308-44D8-B461-1A76A3FF44CB}" presName="thickLine" presStyleLbl="alignNode1" presStyleIdx="3" presStyleCnt="10"/>
      <dgm:spPr>
        <a:xfrm>
          <a:off x="0" y="1305613"/>
          <a:ext cx="10515600"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gm:spPr>
    </dgm:pt>
    <dgm:pt modelId="{523A83D2-DD5E-4A00-94DB-B2339C2C1788}" type="pres">
      <dgm:prSet presAssocID="{B782508C-7308-44D8-B461-1A76A3FF44CB}" presName="horz1" presStyleCnt="0"/>
      <dgm:spPr/>
    </dgm:pt>
    <dgm:pt modelId="{7B590859-1F67-4CC2-BEEF-5E7ACF24713D}" type="pres">
      <dgm:prSet presAssocID="{B782508C-7308-44D8-B461-1A76A3FF44CB}" presName="tx1" presStyleLbl="revTx" presStyleIdx="3" presStyleCnt="10"/>
      <dgm:spPr/>
    </dgm:pt>
    <dgm:pt modelId="{E9C0754C-F794-4249-8653-CC69BDE456DF}" type="pres">
      <dgm:prSet presAssocID="{B782508C-7308-44D8-B461-1A76A3FF44CB}" presName="vert1" presStyleCnt="0"/>
      <dgm:spPr/>
    </dgm:pt>
    <dgm:pt modelId="{1B91DBC4-BED7-45B8-B6E3-CD18AAE9E569}" type="pres">
      <dgm:prSet presAssocID="{8BC24EB4-5434-46AE-9447-1E084F83FB07}" presName="thickLine" presStyleLbl="alignNode1" presStyleIdx="4" presStyleCnt="10"/>
      <dgm:spPr>
        <a:xfrm>
          <a:off x="0" y="1740641"/>
          <a:ext cx="10515600"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gm:spPr>
    </dgm:pt>
    <dgm:pt modelId="{65888EA9-DB31-4EB8-B9E0-26B1D78C547E}" type="pres">
      <dgm:prSet presAssocID="{8BC24EB4-5434-46AE-9447-1E084F83FB07}" presName="horz1" presStyleCnt="0"/>
      <dgm:spPr/>
    </dgm:pt>
    <dgm:pt modelId="{ECF7F25D-5DD5-42FA-9BC4-66202127A62E}" type="pres">
      <dgm:prSet presAssocID="{8BC24EB4-5434-46AE-9447-1E084F83FB07}" presName="tx1" presStyleLbl="revTx" presStyleIdx="4" presStyleCnt="10"/>
      <dgm:spPr/>
    </dgm:pt>
    <dgm:pt modelId="{42AF4750-8582-4830-B72F-5519A7015214}" type="pres">
      <dgm:prSet presAssocID="{8BC24EB4-5434-46AE-9447-1E084F83FB07}" presName="vert1" presStyleCnt="0"/>
      <dgm:spPr/>
    </dgm:pt>
    <dgm:pt modelId="{50222754-E930-4BA5-9BAA-CCBFFB23C41F}" type="pres">
      <dgm:prSet presAssocID="{2E91BBAE-206C-4587-81CE-213C09D7D54E}" presName="thickLine" presStyleLbl="alignNode1" presStyleIdx="5" presStyleCnt="10"/>
      <dgm:spPr>
        <a:xfrm>
          <a:off x="0" y="2175668"/>
          <a:ext cx="10515600"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gm:spPr>
    </dgm:pt>
    <dgm:pt modelId="{D5880956-BD58-4475-ADAE-77E033A18C9B}" type="pres">
      <dgm:prSet presAssocID="{2E91BBAE-206C-4587-81CE-213C09D7D54E}" presName="horz1" presStyleCnt="0"/>
      <dgm:spPr/>
    </dgm:pt>
    <dgm:pt modelId="{D1C22F2F-FE21-4218-AD81-44CA1D1F7C03}" type="pres">
      <dgm:prSet presAssocID="{2E91BBAE-206C-4587-81CE-213C09D7D54E}" presName="tx1" presStyleLbl="revTx" presStyleIdx="5" presStyleCnt="10"/>
      <dgm:spPr/>
    </dgm:pt>
    <dgm:pt modelId="{171E90A8-4FF9-4C16-A315-06F98D4FD0AA}" type="pres">
      <dgm:prSet presAssocID="{2E91BBAE-206C-4587-81CE-213C09D7D54E}" presName="vert1" presStyleCnt="0"/>
      <dgm:spPr/>
    </dgm:pt>
    <dgm:pt modelId="{C0D5B9E0-16F1-42F4-B616-4193E90C68CB}" type="pres">
      <dgm:prSet presAssocID="{7E39A327-4803-4BC9-8080-0D598FB31B24}" presName="thickLine" presStyleLbl="alignNode1" presStyleIdx="6" presStyleCnt="10"/>
      <dgm:spPr>
        <a:xfrm>
          <a:off x="0" y="2610696"/>
          <a:ext cx="10515600"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gm:spPr>
    </dgm:pt>
    <dgm:pt modelId="{0E93D0D1-9B29-4A5B-BFD8-6AA9E2FD3388}" type="pres">
      <dgm:prSet presAssocID="{7E39A327-4803-4BC9-8080-0D598FB31B24}" presName="horz1" presStyleCnt="0"/>
      <dgm:spPr/>
    </dgm:pt>
    <dgm:pt modelId="{05002263-7F5C-4237-9BF4-9EA30B5C7C23}" type="pres">
      <dgm:prSet presAssocID="{7E39A327-4803-4BC9-8080-0D598FB31B24}" presName="tx1" presStyleLbl="revTx" presStyleIdx="6" presStyleCnt="10"/>
      <dgm:spPr/>
    </dgm:pt>
    <dgm:pt modelId="{EC0333CB-543D-442A-9667-74E8A31CC7D5}" type="pres">
      <dgm:prSet presAssocID="{7E39A327-4803-4BC9-8080-0D598FB31B24}" presName="vert1" presStyleCnt="0"/>
      <dgm:spPr/>
    </dgm:pt>
    <dgm:pt modelId="{BA8275AB-5270-4FE2-B993-1EAB222CD28F}" type="pres">
      <dgm:prSet presAssocID="{6045F726-7CBD-4BD7-8F4C-EB852772BFD1}" presName="thickLine" presStyleLbl="alignNode1" presStyleIdx="7" presStyleCnt="10"/>
      <dgm:spPr>
        <a:xfrm>
          <a:off x="0" y="3045724"/>
          <a:ext cx="10515600"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gm:spPr>
    </dgm:pt>
    <dgm:pt modelId="{78AD8888-A3F9-4807-AF5A-19A39F7510CE}" type="pres">
      <dgm:prSet presAssocID="{6045F726-7CBD-4BD7-8F4C-EB852772BFD1}" presName="horz1" presStyleCnt="0"/>
      <dgm:spPr/>
    </dgm:pt>
    <dgm:pt modelId="{7409904E-ACB6-42EA-836F-6415E3DA2E97}" type="pres">
      <dgm:prSet presAssocID="{6045F726-7CBD-4BD7-8F4C-EB852772BFD1}" presName="tx1" presStyleLbl="revTx" presStyleIdx="7" presStyleCnt="10"/>
      <dgm:spPr/>
    </dgm:pt>
    <dgm:pt modelId="{7B904950-182B-4343-A684-117FFC7682BC}" type="pres">
      <dgm:prSet presAssocID="{6045F726-7CBD-4BD7-8F4C-EB852772BFD1}" presName="vert1" presStyleCnt="0"/>
      <dgm:spPr/>
    </dgm:pt>
    <dgm:pt modelId="{07C85911-EDF6-4C55-9222-4A22CFB15A24}" type="pres">
      <dgm:prSet presAssocID="{142BDFBB-E089-41C9-AB48-870199EC7761}" presName="thickLine" presStyleLbl="alignNode1" presStyleIdx="8" presStyleCnt="10"/>
      <dgm:spPr>
        <a:xfrm>
          <a:off x="0" y="3480751"/>
          <a:ext cx="10515600"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gm:spPr>
    </dgm:pt>
    <dgm:pt modelId="{E08D5D84-DC9D-411E-9C34-A58CE4B85EEC}" type="pres">
      <dgm:prSet presAssocID="{142BDFBB-E089-41C9-AB48-870199EC7761}" presName="horz1" presStyleCnt="0"/>
      <dgm:spPr/>
    </dgm:pt>
    <dgm:pt modelId="{985410AD-D56A-43CC-A8A7-75EB629A9EA9}" type="pres">
      <dgm:prSet presAssocID="{142BDFBB-E089-41C9-AB48-870199EC7761}" presName="tx1" presStyleLbl="revTx" presStyleIdx="8" presStyleCnt="10"/>
      <dgm:spPr/>
    </dgm:pt>
    <dgm:pt modelId="{F94816F1-A0C6-4EFC-9A0A-497DEEC13499}" type="pres">
      <dgm:prSet presAssocID="{142BDFBB-E089-41C9-AB48-870199EC7761}" presName="vert1" presStyleCnt="0"/>
      <dgm:spPr/>
    </dgm:pt>
    <dgm:pt modelId="{8DBC7437-F79C-421D-ACA5-D23545F32977}" type="pres">
      <dgm:prSet presAssocID="{69DEFA3A-5C71-40FD-B65A-998989F617C5}" presName="thickLine" presStyleLbl="alignNode1" presStyleIdx="9" presStyleCnt="10"/>
      <dgm:spPr>
        <a:xfrm>
          <a:off x="0" y="3915779"/>
          <a:ext cx="10515600"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gm:spPr>
    </dgm:pt>
    <dgm:pt modelId="{0DD313AB-AA2E-4048-8D7B-E1CD7DB2A312}" type="pres">
      <dgm:prSet presAssocID="{69DEFA3A-5C71-40FD-B65A-998989F617C5}" presName="horz1" presStyleCnt="0"/>
      <dgm:spPr/>
    </dgm:pt>
    <dgm:pt modelId="{2C405B54-4CA0-45D2-A40E-529D417BE9DC}" type="pres">
      <dgm:prSet presAssocID="{69DEFA3A-5C71-40FD-B65A-998989F617C5}" presName="tx1" presStyleLbl="revTx" presStyleIdx="9" presStyleCnt="10"/>
      <dgm:spPr/>
    </dgm:pt>
    <dgm:pt modelId="{C58C54F2-09F8-4413-B659-42578B4D6D24}" type="pres">
      <dgm:prSet presAssocID="{69DEFA3A-5C71-40FD-B65A-998989F617C5}" presName="vert1" presStyleCnt="0"/>
      <dgm:spPr/>
    </dgm:pt>
  </dgm:ptLst>
  <dgm:cxnLst>
    <dgm:cxn modelId="{EE7CEC11-4869-444E-BC37-3B45621CC2F6}" srcId="{AEB3F5F7-2AF9-48E6-9426-25E274B83542}" destId="{9DE06502-C39D-4E61-A643-3F92D12021F7}" srcOrd="0" destOrd="0" parTransId="{2849034B-FFA5-4D30-BDDD-BA2C73582A71}" sibTransId="{0AE45A67-01F9-43B8-851C-2316CA89B765}"/>
    <dgm:cxn modelId="{B6ABC91B-713B-4B62-81DE-0E1CFEFF15E0}" type="presOf" srcId="{B3B391B3-E24A-4C8F-BA2D-E2485FFC9AAF}" destId="{533A37A7-885E-444C-8FD6-71193A0C09F2}" srcOrd="0" destOrd="0" presId="urn:microsoft.com/office/officeart/2008/layout/LinedList"/>
    <dgm:cxn modelId="{8A4F7729-2F35-4814-BF8D-FF2C0616438E}" type="presOf" srcId="{B782508C-7308-44D8-B461-1A76A3FF44CB}" destId="{7B590859-1F67-4CC2-BEEF-5E7ACF24713D}" srcOrd="0" destOrd="0" presId="urn:microsoft.com/office/officeart/2008/layout/LinedList"/>
    <dgm:cxn modelId="{2B69AF2F-E5E7-4F19-A54A-14A1665C19EC}" srcId="{AEB3F5F7-2AF9-48E6-9426-25E274B83542}" destId="{2E91BBAE-206C-4587-81CE-213C09D7D54E}" srcOrd="5" destOrd="0" parTransId="{95706FA6-350F-49B1-A57C-C4BD5D4CB457}" sibTransId="{69D70D09-9B3B-4B33-AD88-52A5FD4A6990}"/>
    <dgm:cxn modelId="{AF353435-EDF1-4660-8E8C-C5C76E4005E6}" type="presOf" srcId="{142BDFBB-E089-41C9-AB48-870199EC7761}" destId="{985410AD-D56A-43CC-A8A7-75EB629A9EA9}" srcOrd="0" destOrd="0" presId="urn:microsoft.com/office/officeart/2008/layout/LinedList"/>
    <dgm:cxn modelId="{6056BA35-960E-431E-898D-C4434CF4A4FF}" type="presOf" srcId="{AEB3F5F7-2AF9-48E6-9426-25E274B83542}" destId="{533099E0-C0BF-4D9E-BC74-6BB98A90FB11}" srcOrd="0" destOrd="0" presId="urn:microsoft.com/office/officeart/2008/layout/LinedList"/>
    <dgm:cxn modelId="{8B1D505F-A6D8-4881-B9CB-92F0D5532968}" srcId="{AEB3F5F7-2AF9-48E6-9426-25E274B83542}" destId="{7287DD2B-E8CD-449F-BBBC-D5E18525B4E8}" srcOrd="2" destOrd="0" parTransId="{9DA79883-C8E7-4F14-8F03-9791DADC2470}" sibTransId="{CB872A1B-E6EC-441B-8DC8-F56010893BA4}"/>
    <dgm:cxn modelId="{404BA761-F730-48BE-82B7-1D8D2BC555DA}" type="presOf" srcId="{69DEFA3A-5C71-40FD-B65A-998989F617C5}" destId="{2C405B54-4CA0-45D2-A40E-529D417BE9DC}" srcOrd="0" destOrd="0" presId="urn:microsoft.com/office/officeart/2008/layout/LinedList"/>
    <dgm:cxn modelId="{4B0E9647-C05D-4CDC-8A9C-8EC0FEF723A2}" type="presOf" srcId="{9DE06502-C39D-4E61-A643-3F92D12021F7}" destId="{407DC0A5-8DE1-4B51-8429-530CC9B30605}" srcOrd="0" destOrd="0" presId="urn:microsoft.com/office/officeart/2008/layout/LinedList"/>
    <dgm:cxn modelId="{E22C476A-B6D6-4181-826A-38638009227C}" srcId="{AEB3F5F7-2AF9-48E6-9426-25E274B83542}" destId="{7E39A327-4803-4BC9-8080-0D598FB31B24}" srcOrd="6" destOrd="0" parTransId="{DC43C9E9-75D5-4BDB-A5E0-7B2818F30DFB}" sibTransId="{B3210207-A9CD-45FD-9195-1137B0774EE8}"/>
    <dgm:cxn modelId="{28F0A46C-D47A-474F-8A47-25017CABDC8A}" type="presOf" srcId="{7287DD2B-E8CD-449F-BBBC-D5E18525B4E8}" destId="{476836C2-B150-4234-A7C0-8546E556ABD0}" srcOrd="0" destOrd="0" presId="urn:microsoft.com/office/officeart/2008/layout/LinedList"/>
    <dgm:cxn modelId="{3C50D175-A8A7-49D0-8A96-434197CAD89E}" type="presOf" srcId="{8BC24EB4-5434-46AE-9447-1E084F83FB07}" destId="{ECF7F25D-5DD5-42FA-9BC4-66202127A62E}" srcOrd="0" destOrd="0" presId="urn:microsoft.com/office/officeart/2008/layout/LinedList"/>
    <dgm:cxn modelId="{3624CB5A-3BC2-4FB0-AB20-2DFB02064649}" srcId="{AEB3F5F7-2AF9-48E6-9426-25E274B83542}" destId="{6045F726-7CBD-4BD7-8F4C-EB852772BFD1}" srcOrd="7" destOrd="0" parTransId="{55F456F8-ACFF-4A85-AB92-DD868241BE4E}" sibTransId="{33C1DFFD-33B5-4A25-87B7-4619DBC1F727}"/>
    <dgm:cxn modelId="{06EDFE82-0418-4F29-820F-8B3559D84619}" type="presOf" srcId="{2E91BBAE-206C-4587-81CE-213C09D7D54E}" destId="{D1C22F2F-FE21-4218-AD81-44CA1D1F7C03}" srcOrd="0" destOrd="0" presId="urn:microsoft.com/office/officeart/2008/layout/LinedList"/>
    <dgm:cxn modelId="{DE1BF888-7E59-4B41-9227-03CB2CB43C8C}" srcId="{AEB3F5F7-2AF9-48E6-9426-25E274B83542}" destId="{B3B391B3-E24A-4C8F-BA2D-E2485FFC9AAF}" srcOrd="1" destOrd="0" parTransId="{EC80D1CA-5B55-4E42-B2BC-99416BE445FD}" sibTransId="{8886B885-8A2C-42D6-869F-E743ABBC6DFF}"/>
    <dgm:cxn modelId="{74645AA0-0964-4308-A121-7978F049D6C4}" type="presOf" srcId="{6045F726-7CBD-4BD7-8F4C-EB852772BFD1}" destId="{7409904E-ACB6-42EA-836F-6415E3DA2E97}" srcOrd="0" destOrd="0" presId="urn:microsoft.com/office/officeart/2008/layout/LinedList"/>
    <dgm:cxn modelId="{2FDCF6C7-EC38-415F-8C4C-82E18A4B23D7}" srcId="{AEB3F5F7-2AF9-48E6-9426-25E274B83542}" destId="{8BC24EB4-5434-46AE-9447-1E084F83FB07}" srcOrd="4" destOrd="0" parTransId="{59A916F1-69F1-4955-8F16-3351C7A6682D}" sibTransId="{0FCF88C5-4C81-4FE9-8CA4-62A2634AB723}"/>
    <dgm:cxn modelId="{5BD6F7D6-8CC0-48C5-BDD0-25D54D849147}" srcId="{AEB3F5F7-2AF9-48E6-9426-25E274B83542}" destId="{B782508C-7308-44D8-B461-1A76A3FF44CB}" srcOrd="3" destOrd="0" parTransId="{61F99AC1-156C-46CF-A0F6-2963A7D8EF0D}" sibTransId="{4203BA6C-557A-4121-AF97-16856517E853}"/>
    <dgm:cxn modelId="{677FD9D9-896A-4A87-854D-694D91FC8949}" srcId="{AEB3F5F7-2AF9-48E6-9426-25E274B83542}" destId="{142BDFBB-E089-41C9-AB48-870199EC7761}" srcOrd="8" destOrd="0" parTransId="{B712EB8F-1D39-4053-BE31-0538C98D94D0}" sibTransId="{BE93D1E6-B9E0-4DED-BDB5-803BA6204E84}"/>
    <dgm:cxn modelId="{F69B35FA-2A60-4EA1-9416-CD84A29E9B33}" type="presOf" srcId="{7E39A327-4803-4BC9-8080-0D598FB31B24}" destId="{05002263-7F5C-4237-9BF4-9EA30B5C7C23}" srcOrd="0" destOrd="0" presId="urn:microsoft.com/office/officeart/2008/layout/LinedList"/>
    <dgm:cxn modelId="{06555BFB-607C-43BA-A787-104739309E09}" srcId="{AEB3F5F7-2AF9-48E6-9426-25E274B83542}" destId="{69DEFA3A-5C71-40FD-B65A-998989F617C5}" srcOrd="9" destOrd="0" parTransId="{4139E8D5-920F-4D49-81B0-080597A4B9A0}" sibTransId="{1B3F1978-8E13-42C9-A6A1-6DC43DAAC760}"/>
    <dgm:cxn modelId="{6560DD4A-8DA4-4693-9855-EA06408298C0}" type="presParOf" srcId="{533099E0-C0BF-4D9E-BC74-6BB98A90FB11}" destId="{FAC3BE74-921F-4486-87B2-8699A000C9D4}" srcOrd="0" destOrd="0" presId="urn:microsoft.com/office/officeart/2008/layout/LinedList"/>
    <dgm:cxn modelId="{DA491BDE-57EE-47A7-9AEC-1853462FB40F}" type="presParOf" srcId="{533099E0-C0BF-4D9E-BC74-6BB98A90FB11}" destId="{C5768841-EE7D-4A5A-A9DE-DBE55E8DFE8F}" srcOrd="1" destOrd="0" presId="urn:microsoft.com/office/officeart/2008/layout/LinedList"/>
    <dgm:cxn modelId="{E638D84D-AAF7-4CB7-94CC-F3DF4668CD05}" type="presParOf" srcId="{C5768841-EE7D-4A5A-A9DE-DBE55E8DFE8F}" destId="{407DC0A5-8DE1-4B51-8429-530CC9B30605}" srcOrd="0" destOrd="0" presId="urn:microsoft.com/office/officeart/2008/layout/LinedList"/>
    <dgm:cxn modelId="{BBCEFB5F-9673-4BBD-8667-F8666AE44820}" type="presParOf" srcId="{C5768841-EE7D-4A5A-A9DE-DBE55E8DFE8F}" destId="{2EAFB301-F62E-4571-BAED-F573E8DD4CD1}" srcOrd="1" destOrd="0" presId="urn:microsoft.com/office/officeart/2008/layout/LinedList"/>
    <dgm:cxn modelId="{207DA027-BEA5-414B-BF6D-D0BB81D948B5}" type="presParOf" srcId="{533099E0-C0BF-4D9E-BC74-6BB98A90FB11}" destId="{5740A3C1-E2BB-42E4-9E63-8138EEEF0493}" srcOrd="2" destOrd="0" presId="urn:microsoft.com/office/officeart/2008/layout/LinedList"/>
    <dgm:cxn modelId="{42790794-842C-48CD-B0F5-F0A39734FEEE}" type="presParOf" srcId="{533099E0-C0BF-4D9E-BC74-6BB98A90FB11}" destId="{264A66B1-69A7-4DD9-8682-A7E635EB4A50}" srcOrd="3" destOrd="0" presId="urn:microsoft.com/office/officeart/2008/layout/LinedList"/>
    <dgm:cxn modelId="{B5686592-575E-4E33-90AD-E245C024BDC3}" type="presParOf" srcId="{264A66B1-69A7-4DD9-8682-A7E635EB4A50}" destId="{533A37A7-885E-444C-8FD6-71193A0C09F2}" srcOrd="0" destOrd="0" presId="urn:microsoft.com/office/officeart/2008/layout/LinedList"/>
    <dgm:cxn modelId="{373864FC-18B4-4A4C-B989-BD4A66A19761}" type="presParOf" srcId="{264A66B1-69A7-4DD9-8682-A7E635EB4A50}" destId="{224FAC8A-7687-4E49-98FD-91C8B04BC88F}" srcOrd="1" destOrd="0" presId="urn:microsoft.com/office/officeart/2008/layout/LinedList"/>
    <dgm:cxn modelId="{FC2F3128-70AE-422F-9EFA-2ABCB2A320C6}" type="presParOf" srcId="{533099E0-C0BF-4D9E-BC74-6BB98A90FB11}" destId="{9A521865-E9AE-4800-B244-7932DFF19724}" srcOrd="4" destOrd="0" presId="urn:microsoft.com/office/officeart/2008/layout/LinedList"/>
    <dgm:cxn modelId="{98FFC22B-EE35-4BD5-B954-FADE88C4F999}" type="presParOf" srcId="{533099E0-C0BF-4D9E-BC74-6BB98A90FB11}" destId="{2A699A49-DB69-46B0-A220-0BBEE305C96E}" srcOrd="5" destOrd="0" presId="urn:microsoft.com/office/officeart/2008/layout/LinedList"/>
    <dgm:cxn modelId="{E361116F-C1FE-4CA2-8F64-4159387DF262}" type="presParOf" srcId="{2A699A49-DB69-46B0-A220-0BBEE305C96E}" destId="{476836C2-B150-4234-A7C0-8546E556ABD0}" srcOrd="0" destOrd="0" presId="urn:microsoft.com/office/officeart/2008/layout/LinedList"/>
    <dgm:cxn modelId="{EFE05F60-6CA7-4324-938E-FE68D1EF5F18}" type="presParOf" srcId="{2A699A49-DB69-46B0-A220-0BBEE305C96E}" destId="{708C695B-8E84-41FC-8EF0-D66DA08B0F1D}" srcOrd="1" destOrd="0" presId="urn:microsoft.com/office/officeart/2008/layout/LinedList"/>
    <dgm:cxn modelId="{E7190631-E922-49A9-AB4C-63007EA38BB3}" type="presParOf" srcId="{533099E0-C0BF-4D9E-BC74-6BB98A90FB11}" destId="{C713815F-8771-4038-AE40-126DA52AE92E}" srcOrd="6" destOrd="0" presId="urn:microsoft.com/office/officeart/2008/layout/LinedList"/>
    <dgm:cxn modelId="{A82B0B32-6C8D-41EF-A966-045B3FA74768}" type="presParOf" srcId="{533099E0-C0BF-4D9E-BC74-6BB98A90FB11}" destId="{523A83D2-DD5E-4A00-94DB-B2339C2C1788}" srcOrd="7" destOrd="0" presId="urn:microsoft.com/office/officeart/2008/layout/LinedList"/>
    <dgm:cxn modelId="{356FAFD7-391E-476E-B42D-9839D0B40044}" type="presParOf" srcId="{523A83D2-DD5E-4A00-94DB-B2339C2C1788}" destId="{7B590859-1F67-4CC2-BEEF-5E7ACF24713D}" srcOrd="0" destOrd="0" presId="urn:microsoft.com/office/officeart/2008/layout/LinedList"/>
    <dgm:cxn modelId="{B08929AC-E6B1-4924-B636-5BF0A1AE3DCA}" type="presParOf" srcId="{523A83D2-DD5E-4A00-94DB-B2339C2C1788}" destId="{E9C0754C-F794-4249-8653-CC69BDE456DF}" srcOrd="1" destOrd="0" presId="urn:microsoft.com/office/officeart/2008/layout/LinedList"/>
    <dgm:cxn modelId="{825DD467-9E38-4D7F-8D00-42A1C147BD7A}" type="presParOf" srcId="{533099E0-C0BF-4D9E-BC74-6BB98A90FB11}" destId="{1B91DBC4-BED7-45B8-B6E3-CD18AAE9E569}" srcOrd="8" destOrd="0" presId="urn:microsoft.com/office/officeart/2008/layout/LinedList"/>
    <dgm:cxn modelId="{874271C5-3D66-4995-8153-F413BCC765D0}" type="presParOf" srcId="{533099E0-C0BF-4D9E-BC74-6BB98A90FB11}" destId="{65888EA9-DB31-4EB8-B9E0-26B1D78C547E}" srcOrd="9" destOrd="0" presId="urn:microsoft.com/office/officeart/2008/layout/LinedList"/>
    <dgm:cxn modelId="{3CAC697C-6038-4121-807E-B36C7092D0A0}" type="presParOf" srcId="{65888EA9-DB31-4EB8-B9E0-26B1D78C547E}" destId="{ECF7F25D-5DD5-42FA-9BC4-66202127A62E}" srcOrd="0" destOrd="0" presId="urn:microsoft.com/office/officeart/2008/layout/LinedList"/>
    <dgm:cxn modelId="{8C9CAB4A-3292-460C-8CAE-A80B725A5B0A}" type="presParOf" srcId="{65888EA9-DB31-4EB8-B9E0-26B1D78C547E}" destId="{42AF4750-8582-4830-B72F-5519A7015214}" srcOrd="1" destOrd="0" presId="urn:microsoft.com/office/officeart/2008/layout/LinedList"/>
    <dgm:cxn modelId="{CEA127E8-025D-4081-A196-7AA40BE42E14}" type="presParOf" srcId="{533099E0-C0BF-4D9E-BC74-6BB98A90FB11}" destId="{50222754-E930-4BA5-9BAA-CCBFFB23C41F}" srcOrd="10" destOrd="0" presId="urn:microsoft.com/office/officeart/2008/layout/LinedList"/>
    <dgm:cxn modelId="{2D42E3DF-ADC7-4C7A-8598-CFDA125131E5}" type="presParOf" srcId="{533099E0-C0BF-4D9E-BC74-6BB98A90FB11}" destId="{D5880956-BD58-4475-ADAE-77E033A18C9B}" srcOrd="11" destOrd="0" presId="urn:microsoft.com/office/officeart/2008/layout/LinedList"/>
    <dgm:cxn modelId="{DCCA5CD6-453B-4AF1-8E85-C65C104B068F}" type="presParOf" srcId="{D5880956-BD58-4475-ADAE-77E033A18C9B}" destId="{D1C22F2F-FE21-4218-AD81-44CA1D1F7C03}" srcOrd="0" destOrd="0" presId="urn:microsoft.com/office/officeart/2008/layout/LinedList"/>
    <dgm:cxn modelId="{97BE159A-86F6-4168-B8D8-45FD17531DD5}" type="presParOf" srcId="{D5880956-BD58-4475-ADAE-77E033A18C9B}" destId="{171E90A8-4FF9-4C16-A315-06F98D4FD0AA}" srcOrd="1" destOrd="0" presId="urn:microsoft.com/office/officeart/2008/layout/LinedList"/>
    <dgm:cxn modelId="{CA085DE4-904D-4DBE-B188-E47534415C63}" type="presParOf" srcId="{533099E0-C0BF-4D9E-BC74-6BB98A90FB11}" destId="{C0D5B9E0-16F1-42F4-B616-4193E90C68CB}" srcOrd="12" destOrd="0" presId="urn:microsoft.com/office/officeart/2008/layout/LinedList"/>
    <dgm:cxn modelId="{019C512F-D9A7-43D1-88C6-6EE79D476445}" type="presParOf" srcId="{533099E0-C0BF-4D9E-BC74-6BB98A90FB11}" destId="{0E93D0D1-9B29-4A5B-BFD8-6AA9E2FD3388}" srcOrd="13" destOrd="0" presId="urn:microsoft.com/office/officeart/2008/layout/LinedList"/>
    <dgm:cxn modelId="{BE877528-0B7F-4617-96B1-3B0E4B8634B6}" type="presParOf" srcId="{0E93D0D1-9B29-4A5B-BFD8-6AA9E2FD3388}" destId="{05002263-7F5C-4237-9BF4-9EA30B5C7C23}" srcOrd="0" destOrd="0" presId="urn:microsoft.com/office/officeart/2008/layout/LinedList"/>
    <dgm:cxn modelId="{A6AAB0F8-460F-4301-974A-FACDB5D13E83}" type="presParOf" srcId="{0E93D0D1-9B29-4A5B-BFD8-6AA9E2FD3388}" destId="{EC0333CB-543D-442A-9667-74E8A31CC7D5}" srcOrd="1" destOrd="0" presId="urn:microsoft.com/office/officeart/2008/layout/LinedList"/>
    <dgm:cxn modelId="{1AB69582-176F-4F11-B02C-9A5B8DC043A4}" type="presParOf" srcId="{533099E0-C0BF-4D9E-BC74-6BB98A90FB11}" destId="{BA8275AB-5270-4FE2-B993-1EAB222CD28F}" srcOrd="14" destOrd="0" presId="urn:microsoft.com/office/officeart/2008/layout/LinedList"/>
    <dgm:cxn modelId="{3E8D5E7E-0963-4DE2-A3E3-7F3A418DED85}" type="presParOf" srcId="{533099E0-C0BF-4D9E-BC74-6BB98A90FB11}" destId="{78AD8888-A3F9-4807-AF5A-19A39F7510CE}" srcOrd="15" destOrd="0" presId="urn:microsoft.com/office/officeart/2008/layout/LinedList"/>
    <dgm:cxn modelId="{4DEC656F-636F-42E6-97A0-608376972C55}" type="presParOf" srcId="{78AD8888-A3F9-4807-AF5A-19A39F7510CE}" destId="{7409904E-ACB6-42EA-836F-6415E3DA2E97}" srcOrd="0" destOrd="0" presId="urn:microsoft.com/office/officeart/2008/layout/LinedList"/>
    <dgm:cxn modelId="{517E30E3-064C-4AB2-87E4-65FD83950A6A}" type="presParOf" srcId="{78AD8888-A3F9-4807-AF5A-19A39F7510CE}" destId="{7B904950-182B-4343-A684-117FFC7682BC}" srcOrd="1" destOrd="0" presId="urn:microsoft.com/office/officeart/2008/layout/LinedList"/>
    <dgm:cxn modelId="{24071A8C-3AC4-4C7B-A224-9E7F1AF2911B}" type="presParOf" srcId="{533099E0-C0BF-4D9E-BC74-6BB98A90FB11}" destId="{07C85911-EDF6-4C55-9222-4A22CFB15A24}" srcOrd="16" destOrd="0" presId="urn:microsoft.com/office/officeart/2008/layout/LinedList"/>
    <dgm:cxn modelId="{F0593ACF-D45A-45C0-AFD1-0B44F9C4F0BE}" type="presParOf" srcId="{533099E0-C0BF-4D9E-BC74-6BB98A90FB11}" destId="{E08D5D84-DC9D-411E-9C34-A58CE4B85EEC}" srcOrd="17" destOrd="0" presId="urn:microsoft.com/office/officeart/2008/layout/LinedList"/>
    <dgm:cxn modelId="{D0451712-0B20-48F4-854E-8B9242406673}" type="presParOf" srcId="{E08D5D84-DC9D-411E-9C34-A58CE4B85EEC}" destId="{985410AD-D56A-43CC-A8A7-75EB629A9EA9}" srcOrd="0" destOrd="0" presId="urn:microsoft.com/office/officeart/2008/layout/LinedList"/>
    <dgm:cxn modelId="{C70638D6-1558-4F9A-BEAE-D21036F775E6}" type="presParOf" srcId="{E08D5D84-DC9D-411E-9C34-A58CE4B85EEC}" destId="{F94816F1-A0C6-4EFC-9A0A-497DEEC13499}" srcOrd="1" destOrd="0" presId="urn:microsoft.com/office/officeart/2008/layout/LinedList"/>
    <dgm:cxn modelId="{2E9E3DCE-0642-4870-B9FE-E502FED8DC37}" type="presParOf" srcId="{533099E0-C0BF-4D9E-BC74-6BB98A90FB11}" destId="{8DBC7437-F79C-421D-ACA5-D23545F32977}" srcOrd="18" destOrd="0" presId="urn:microsoft.com/office/officeart/2008/layout/LinedList"/>
    <dgm:cxn modelId="{8638C1C4-23FF-4DE2-BD36-2D9254A7BDB9}" type="presParOf" srcId="{533099E0-C0BF-4D9E-BC74-6BB98A90FB11}" destId="{0DD313AB-AA2E-4048-8D7B-E1CD7DB2A312}" srcOrd="19" destOrd="0" presId="urn:microsoft.com/office/officeart/2008/layout/LinedList"/>
    <dgm:cxn modelId="{6855B209-8D4E-4AB5-8928-B103EDF520AD}" type="presParOf" srcId="{0DD313AB-AA2E-4048-8D7B-E1CD7DB2A312}" destId="{2C405B54-4CA0-45D2-A40E-529D417BE9DC}" srcOrd="0" destOrd="0" presId="urn:microsoft.com/office/officeart/2008/layout/LinedList"/>
    <dgm:cxn modelId="{45E406C5-DAEB-405F-86D7-348B908F0F33}" type="presParOf" srcId="{0DD313AB-AA2E-4048-8D7B-E1CD7DB2A312}" destId="{C58C54F2-09F8-4413-B659-42578B4D6D2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1F1D1A-8860-416A-A274-CCFCD0410F3A}" type="doc">
      <dgm:prSet loTypeId="urn:microsoft.com/office/officeart/2005/8/layout/list1" loCatId="list" qsTypeId="urn:microsoft.com/office/officeart/2005/8/quickstyle/3d3" qsCatId="3D" csTypeId="urn:microsoft.com/office/officeart/2005/8/colors/colorful2" csCatId="colorful" phldr="1"/>
      <dgm:spPr/>
      <dgm:t>
        <a:bodyPr/>
        <a:lstStyle/>
        <a:p>
          <a:endParaRPr lang="en-US"/>
        </a:p>
      </dgm:t>
    </dgm:pt>
    <dgm:pt modelId="{BDBA33E1-8521-40CA-85F2-5056689FC398}">
      <dgm:prSet custT="1"/>
      <dgm:spPr>
        <a:xfrm>
          <a:off x="525780" y="21576"/>
          <a:ext cx="7360920" cy="1003680"/>
        </a:xfrm>
        <a:prstGeom prst="roundRect">
          <a:avLst/>
        </a:prstGeom>
      </dgm:spPr>
      <dgm:t>
        <a:bodyPr/>
        <a:lstStyle/>
        <a:p>
          <a:pPr>
            <a:buNone/>
          </a:pPr>
          <a:r>
            <a:rPr lang="en-ZA" sz="2000" dirty="0">
              <a:latin typeface="Calibri" panose="020F0502020204030204"/>
              <a:ea typeface="+mn-ea"/>
              <a:cs typeface="+mn-cs"/>
            </a:rPr>
            <a:t>University of Zululand, KwaDlangezwa</a:t>
          </a:r>
          <a:endParaRPr lang="en-US" sz="2000" dirty="0">
            <a:latin typeface="Calibri" panose="020F0502020204030204"/>
            <a:ea typeface="+mn-ea"/>
            <a:cs typeface="+mn-cs"/>
          </a:endParaRPr>
        </a:p>
      </dgm:t>
    </dgm:pt>
    <dgm:pt modelId="{333C90AF-FD6D-40EC-8A7B-18B0963DBC55}" type="parTrans" cxnId="{A3DB3FA3-509D-4A85-895D-9B62168776C4}">
      <dgm:prSet/>
      <dgm:spPr/>
      <dgm:t>
        <a:bodyPr/>
        <a:lstStyle/>
        <a:p>
          <a:endParaRPr lang="en-US"/>
        </a:p>
      </dgm:t>
    </dgm:pt>
    <dgm:pt modelId="{23ED6DEA-8941-4CD7-BFB5-352F74B5DD64}" type="sibTrans" cxnId="{A3DB3FA3-509D-4A85-895D-9B62168776C4}">
      <dgm:prSet/>
      <dgm:spPr/>
      <dgm:t>
        <a:bodyPr/>
        <a:lstStyle/>
        <a:p>
          <a:endParaRPr lang="en-US"/>
        </a:p>
      </dgm:t>
    </dgm:pt>
    <dgm:pt modelId="{070A1E82-C6F7-4A42-8E1D-AE41E2BEDBF1}">
      <dgm:prSet custT="1"/>
      <dgm:spPr>
        <a:xfrm>
          <a:off x="525780" y="1563817"/>
          <a:ext cx="7360920" cy="1003680"/>
        </a:xfrm>
        <a:prstGeom prst="roundRect">
          <a:avLst/>
        </a:prstGeom>
      </dgm:spPr>
      <dgm:t>
        <a:bodyPr/>
        <a:lstStyle/>
        <a:p>
          <a:pPr>
            <a:buNone/>
          </a:pPr>
          <a:r>
            <a:rPr lang="en-ZA" sz="2000">
              <a:latin typeface="Calibri" panose="020F0502020204030204"/>
              <a:ea typeface="+mn-ea"/>
              <a:cs typeface="+mn-cs"/>
            </a:rPr>
            <a:t>A South African institution located in the rural areas of KwaDlangezwa (University of Zululand website).</a:t>
          </a:r>
          <a:endParaRPr lang="en-US" sz="2000">
            <a:latin typeface="Calibri" panose="020F0502020204030204"/>
            <a:ea typeface="+mn-ea"/>
            <a:cs typeface="+mn-cs"/>
          </a:endParaRPr>
        </a:p>
      </dgm:t>
    </dgm:pt>
    <dgm:pt modelId="{CB5AD482-2FBE-4EBB-934F-919BF4AEC3FA}" type="parTrans" cxnId="{35713552-63DA-4CA5-B7D2-FB9748CF26A3}">
      <dgm:prSet/>
      <dgm:spPr/>
      <dgm:t>
        <a:bodyPr/>
        <a:lstStyle/>
        <a:p>
          <a:endParaRPr lang="en-US"/>
        </a:p>
      </dgm:t>
    </dgm:pt>
    <dgm:pt modelId="{3E732110-D87D-4BB2-8AE3-42C62919B8C7}" type="sibTrans" cxnId="{35713552-63DA-4CA5-B7D2-FB9748CF26A3}">
      <dgm:prSet/>
      <dgm:spPr/>
      <dgm:t>
        <a:bodyPr/>
        <a:lstStyle/>
        <a:p>
          <a:endParaRPr lang="en-US"/>
        </a:p>
      </dgm:t>
    </dgm:pt>
    <dgm:pt modelId="{E3BEA8DA-915C-49C7-B77B-03078AD456B4}">
      <dgm:prSet custT="1"/>
      <dgm:spPr>
        <a:xfrm>
          <a:off x="525780" y="3106056"/>
          <a:ext cx="7360920" cy="1003680"/>
        </a:xfrm>
        <a:prstGeom prst="roundRect">
          <a:avLst/>
        </a:prstGeom>
      </dgm:spPr>
      <dgm:t>
        <a:bodyPr/>
        <a:lstStyle/>
        <a:p>
          <a:pPr>
            <a:buNone/>
          </a:pPr>
          <a:r>
            <a:rPr lang="en-ZA" sz="2000" dirty="0">
              <a:latin typeface="Calibri" panose="020F0502020204030204"/>
              <a:ea typeface="+mn-ea"/>
              <a:cs typeface="+mn-cs"/>
            </a:rPr>
            <a:t>Target Group: Secondary school learners </a:t>
          </a:r>
          <a:endParaRPr lang="en-US" sz="2000" dirty="0">
            <a:latin typeface="Calibri" panose="020F0502020204030204"/>
            <a:ea typeface="+mn-ea"/>
            <a:cs typeface="+mn-cs"/>
          </a:endParaRPr>
        </a:p>
      </dgm:t>
    </dgm:pt>
    <dgm:pt modelId="{2AC07DD9-A307-4639-9D53-97BDD2F340B3}" type="parTrans" cxnId="{DFB2FE21-383B-463F-A3C7-AA38C25E9DFB}">
      <dgm:prSet/>
      <dgm:spPr/>
      <dgm:t>
        <a:bodyPr/>
        <a:lstStyle/>
        <a:p>
          <a:endParaRPr lang="en-US"/>
        </a:p>
      </dgm:t>
    </dgm:pt>
    <dgm:pt modelId="{BBCDB911-B2F4-42DF-9299-CF56AC8483C5}" type="sibTrans" cxnId="{DFB2FE21-383B-463F-A3C7-AA38C25E9DFB}">
      <dgm:prSet/>
      <dgm:spPr/>
      <dgm:t>
        <a:bodyPr/>
        <a:lstStyle/>
        <a:p>
          <a:endParaRPr lang="en-US"/>
        </a:p>
      </dgm:t>
    </dgm:pt>
    <dgm:pt modelId="{D2D3EAFC-3ACD-493F-A4EC-5D9A6C9ACE47}" type="pres">
      <dgm:prSet presAssocID="{D21F1D1A-8860-416A-A274-CCFCD0410F3A}" presName="linear" presStyleCnt="0">
        <dgm:presLayoutVars>
          <dgm:dir/>
          <dgm:animLvl val="lvl"/>
          <dgm:resizeHandles val="exact"/>
        </dgm:presLayoutVars>
      </dgm:prSet>
      <dgm:spPr/>
    </dgm:pt>
    <dgm:pt modelId="{334B929B-33C1-43DE-BF7C-1E700C1BB4FA}" type="pres">
      <dgm:prSet presAssocID="{BDBA33E1-8521-40CA-85F2-5056689FC398}" presName="parentLin" presStyleCnt="0"/>
      <dgm:spPr/>
    </dgm:pt>
    <dgm:pt modelId="{881EB0D0-C1D9-4612-89F4-4070E585BCF8}" type="pres">
      <dgm:prSet presAssocID="{BDBA33E1-8521-40CA-85F2-5056689FC398}" presName="parentLeftMargin" presStyleLbl="node1" presStyleIdx="0" presStyleCnt="3"/>
      <dgm:spPr/>
    </dgm:pt>
    <dgm:pt modelId="{9B8E2EAC-2626-4EC0-804A-86D06E31E7B0}" type="pres">
      <dgm:prSet presAssocID="{BDBA33E1-8521-40CA-85F2-5056689FC398}" presName="parentText" presStyleLbl="node1" presStyleIdx="0" presStyleCnt="3">
        <dgm:presLayoutVars>
          <dgm:chMax val="0"/>
          <dgm:bulletEnabled val="1"/>
        </dgm:presLayoutVars>
      </dgm:prSet>
      <dgm:spPr/>
    </dgm:pt>
    <dgm:pt modelId="{FB013999-5BB7-4C77-AE68-261A58FD003D}" type="pres">
      <dgm:prSet presAssocID="{BDBA33E1-8521-40CA-85F2-5056689FC398}" presName="negativeSpace" presStyleCnt="0"/>
      <dgm:spPr/>
    </dgm:pt>
    <dgm:pt modelId="{36DBDF79-1214-4003-815F-03B8912791CB}" type="pres">
      <dgm:prSet presAssocID="{BDBA33E1-8521-40CA-85F2-5056689FC398}" presName="childText" presStyleLbl="conFgAcc1" presStyleIdx="0" presStyleCnt="3">
        <dgm:presLayoutVars>
          <dgm:bulletEnabled val="1"/>
        </dgm:presLayoutVars>
      </dgm:prSet>
      <dgm:spPr>
        <a:xfrm>
          <a:off x="0" y="523416"/>
          <a:ext cx="10515600" cy="856800"/>
        </a:xfrm>
        <a:prstGeom prst="rect">
          <a:avLst/>
        </a:prstGeom>
      </dgm:spPr>
    </dgm:pt>
    <dgm:pt modelId="{2AEA980E-AD9B-4269-AA27-DB6AEBDF30D2}" type="pres">
      <dgm:prSet presAssocID="{23ED6DEA-8941-4CD7-BFB5-352F74B5DD64}" presName="spaceBetweenRectangles" presStyleCnt="0"/>
      <dgm:spPr/>
    </dgm:pt>
    <dgm:pt modelId="{E99D7671-AC8E-463A-94EC-FB9134354387}" type="pres">
      <dgm:prSet presAssocID="{070A1E82-C6F7-4A42-8E1D-AE41E2BEDBF1}" presName="parentLin" presStyleCnt="0"/>
      <dgm:spPr/>
    </dgm:pt>
    <dgm:pt modelId="{C3303F40-36F3-44BF-A7AD-3C12093F994A}" type="pres">
      <dgm:prSet presAssocID="{070A1E82-C6F7-4A42-8E1D-AE41E2BEDBF1}" presName="parentLeftMargin" presStyleLbl="node1" presStyleIdx="0" presStyleCnt="3"/>
      <dgm:spPr/>
    </dgm:pt>
    <dgm:pt modelId="{DADA0F74-0EE4-4DE0-B5A6-F2E89D14BAEC}" type="pres">
      <dgm:prSet presAssocID="{070A1E82-C6F7-4A42-8E1D-AE41E2BEDBF1}" presName="parentText" presStyleLbl="node1" presStyleIdx="1" presStyleCnt="3">
        <dgm:presLayoutVars>
          <dgm:chMax val="0"/>
          <dgm:bulletEnabled val="1"/>
        </dgm:presLayoutVars>
      </dgm:prSet>
      <dgm:spPr/>
    </dgm:pt>
    <dgm:pt modelId="{C11EA192-7AAE-48D3-A289-C2BED1C20BD3}" type="pres">
      <dgm:prSet presAssocID="{070A1E82-C6F7-4A42-8E1D-AE41E2BEDBF1}" presName="negativeSpace" presStyleCnt="0"/>
      <dgm:spPr/>
    </dgm:pt>
    <dgm:pt modelId="{E29AA7C3-8B2B-4BFD-A338-ABFA92A0039D}" type="pres">
      <dgm:prSet presAssocID="{070A1E82-C6F7-4A42-8E1D-AE41E2BEDBF1}" presName="childText" presStyleLbl="conFgAcc1" presStyleIdx="1" presStyleCnt="3">
        <dgm:presLayoutVars>
          <dgm:bulletEnabled val="1"/>
        </dgm:presLayoutVars>
      </dgm:prSet>
      <dgm:spPr>
        <a:xfrm>
          <a:off x="0" y="2065657"/>
          <a:ext cx="10515600" cy="856800"/>
        </a:xfrm>
        <a:prstGeom prst="rect">
          <a:avLst/>
        </a:prstGeom>
      </dgm:spPr>
    </dgm:pt>
    <dgm:pt modelId="{1AF87059-028F-4BF8-8581-8C14EBBFC6A6}" type="pres">
      <dgm:prSet presAssocID="{3E732110-D87D-4BB2-8AE3-42C62919B8C7}" presName="spaceBetweenRectangles" presStyleCnt="0"/>
      <dgm:spPr/>
    </dgm:pt>
    <dgm:pt modelId="{61D8E048-5A75-4780-9FB8-0ED4D4B9526A}" type="pres">
      <dgm:prSet presAssocID="{E3BEA8DA-915C-49C7-B77B-03078AD456B4}" presName="parentLin" presStyleCnt="0"/>
      <dgm:spPr/>
    </dgm:pt>
    <dgm:pt modelId="{AE60A13A-75ED-4318-B62F-EA844D9303CB}" type="pres">
      <dgm:prSet presAssocID="{E3BEA8DA-915C-49C7-B77B-03078AD456B4}" presName="parentLeftMargin" presStyleLbl="node1" presStyleIdx="1" presStyleCnt="3"/>
      <dgm:spPr/>
    </dgm:pt>
    <dgm:pt modelId="{2C1017F1-DC32-4B42-91BE-E39BF8781773}" type="pres">
      <dgm:prSet presAssocID="{E3BEA8DA-915C-49C7-B77B-03078AD456B4}" presName="parentText" presStyleLbl="node1" presStyleIdx="2" presStyleCnt="3">
        <dgm:presLayoutVars>
          <dgm:chMax val="0"/>
          <dgm:bulletEnabled val="1"/>
        </dgm:presLayoutVars>
      </dgm:prSet>
      <dgm:spPr/>
    </dgm:pt>
    <dgm:pt modelId="{5546F781-1FDF-491B-8CC0-1C844DB69DE6}" type="pres">
      <dgm:prSet presAssocID="{E3BEA8DA-915C-49C7-B77B-03078AD456B4}" presName="negativeSpace" presStyleCnt="0"/>
      <dgm:spPr/>
    </dgm:pt>
    <dgm:pt modelId="{EFFB5A00-6415-4E2C-9D39-5DE362DA776D}" type="pres">
      <dgm:prSet presAssocID="{E3BEA8DA-915C-49C7-B77B-03078AD456B4}" presName="childText" presStyleLbl="conFgAcc1" presStyleIdx="2" presStyleCnt="3">
        <dgm:presLayoutVars>
          <dgm:bulletEnabled val="1"/>
        </dgm:presLayoutVars>
      </dgm:prSet>
      <dgm:spPr>
        <a:xfrm>
          <a:off x="0" y="3607897"/>
          <a:ext cx="10515600" cy="856800"/>
        </a:xfrm>
        <a:prstGeom prst="rect">
          <a:avLst/>
        </a:prstGeom>
      </dgm:spPr>
    </dgm:pt>
  </dgm:ptLst>
  <dgm:cxnLst>
    <dgm:cxn modelId="{DFB2FE21-383B-463F-A3C7-AA38C25E9DFB}" srcId="{D21F1D1A-8860-416A-A274-CCFCD0410F3A}" destId="{E3BEA8DA-915C-49C7-B77B-03078AD456B4}" srcOrd="2" destOrd="0" parTransId="{2AC07DD9-A307-4639-9D53-97BDD2F340B3}" sibTransId="{BBCDB911-B2F4-42DF-9299-CF56AC8483C5}"/>
    <dgm:cxn modelId="{E9DCE525-F892-4DF4-BB77-6C7BC880CF11}" type="presOf" srcId="{E3BEA8DA-915C-49C7-B77B-03078AD456B4}" destId="{AE60A13A-75ED-4318-B62F-EA844D9303CB}" srcOrd="0" destOrd="0" presId="urn:microsoft.com/office/officeart/2005/8/layout/list1"/>
    <dgm:cxn modelId="{E5F48D47-1830-4B33-BAD0-8254A6CC85E6}" type="presOf" srcId="{070A1E82-C6F7-4A42-8E1D-AE41E2BEDBF1}" destId="{C3303F40-36F3-44BF-A7AD-3C12093F994A}" srcOrd="0" destOrd="0" presId="urn:microsoft.com/office/officeart/2005/8/layout/list1"/>
    <dgm:cxn modelId="{35713552-63DA-4CA5-B7D2-FB9748CF26A3}" srcId="{D21F1D1A-8860-416A-A274-CCFCD0410F3A}" destId="{070A1E82-C6F7-4A42-8E1D-AE41E2BEDBF1}" srcOrd="1" destOrd="0" parTransId="{CB5AD482-2FBE-4EBB-934F-919BF4AEC3FA}" sibTransId="{3E732110-D87D-4BB2-8AE3-42C62919B8C7}"/>
    <dgm:cxn modelId="{78F67B53-BEAD-477B-853C-7ED64BEE1BFE}" type="presOf" srcId="{070A1E82-C6F7-4A42-8E1D-AE41E2BEDBF1}" destId="{DADA0F74-0EE4-4DE0-B5A6-F2E89D14BAEC}" srcOrd="1" destOrd="0" presId="urn:microsoft.com/office/officeart/2005/8/layout/list1"/>
    <dgm:cxn modelId="{A3DB3FA3-509D-4A85-895D-9B62168776C4}" srcId="{D21F1D1A-8860-416A-A274-CCFCD0410F3A}" destId="{BDBA33E1-8521-40CA-85F2-5056689FC398}" srcOrd="0" destOrd="0" parTransId="{333C90AF-FD6D-40EC-8A7B-18B0963DBC55}" sibTransId="{23ED6DEA-8941-4CD7-BFB5-352F74B5DD64}"/>
    <dgm:cxn modelId="{66B095A4-E8E7-4418-93D9-F448259B9F8A}" type="presOf" srcId="{E3BEA8DA-915C-49C7-B77B-03078AD456B4}" destId="{2C1017F1-DC32-4B42-91BE-E39BF8781773}" srcOrd="1" destOrd="0" presId="urn:microsoft.com/office/officeart/2005/8/layout/list1"/>
    <dgm:cxn modelId="{2BF094C4-4EBC-44C6-8AA3-E0CA6EC94096}" type="presOf" srcId="{BDBA33E1-8521-40CA-85F2-5056689FC398}" destId="{9B8E2EAC-2626-4EC0-804A-86D06E31E7B0}" srcOrd="1" destOrd="0" presId="urn:microsoft.com/office/officeart/2005/8/layout/list1"/>
    <dgm:cxn modelId="{E7CA93D4-B9C9-464E-85BC-321B5AF3B7C9}" type="presOf" srcId="{BDBA33E1-8521-40CA-85F2-5056689FC398}" destId="{881EB0D0-C1D9-4612-89F4-4070E585BCF8}" srcOrd="0" destOrd="0" presId="urn:microsoft.com/office/officeart/2005/8/layout/list1"/>
    <dgm:cxn modelId="{49FF70E3-7BBF-4705-A36E-451B85766537}" type="presOf" srcId="{D21F1D1A-8860-416A-A274-CCFCD0410F3A}" destId="{D2D3EAFC-3ACD-493F-A4EC-5D9A6C9ACE47}" srcOrd="0" destOrd="0" presId="urn:microsoft.com/office/officeart/2005/8/layout/list1"/>
    <dgm:cxn modelId="{0146D38F-D960-4FC7-93E3-7D127481E173}" type="presParOf" srcId="{D2D3EAFC-3ACD-493F-A4EC-5D9A6C9ACE47}" destId="{334B929B-33C1-43DE-BF7C-1E700C1BB4FA}" srcOrd="0" destOrd="0" presId="urn:microsoft.com/office/officeart/2005/8/layout/list1"/>
    <dgm:cxn modelId="{966BA88F-427C-4E57-A3AE-469CE611AE2C}" type="presParOf" srcId="{334B929B-33C1-43DE-BF7C-1E700C1BB4FA}" destId="{881EB0D0-C1D9-4612-89F4-4070E585BCF8}" srcOrd="0" destOrd="0" presId="urn:microsoft.com/office/officeart/2005/8/layout/list1"/>
    <dgm:cxn modelId="{D0F25D70-4531-4C5B-B77F-6989C62FDD15}" type="presParOf" srcId="{334B929B-33C1-43DE-BF7C-1E700C1BB4FA}" destId="{9B8E2EAC-2626-4EC0-804A-86D06E31E7B0}" srcOrd="1" destOrd="0" presId="urn:microsoft.com/office/officeart/2005/8/layout/list1"/>
    <dgm:cxn modelId="{83DA065E-F239-4C55-9CAB-4654EE873D2F}" type="presParOf" srcId="{D2D3EAFC-3ACD-493F-A4EC-5D9A6C9ACE47}" destId="{FB013999-5BB7-4C77-AE68-261A58FD003D}" srcOrd="1" destOrd="0" presId="urn:microsoft.com/office/officeart/2005/8/layout/list1"/>
    <dgm:cxn modelId="{D90C1067-4363-46A0-B142-C256307F6E7E}" type="presParOf" srcId="{D2D3EAFC-3ACD-493F-A4EC-5D9A6C9ACE47}" destId="{36DBDF79-1214-4003-815F-03B8912791CB}" srcOrd="2" destOrd="0" presId="urn:microsoft.com/office/officeart/2005/8/layout/list1"/>
    <dgm:cxn modelId="{5CD00A01-CF3B-4917-8450-5D301A94476E}" type="presParOf" srcId="{D2D3EAFC-3ACD-493F-A4EC-5D9A6C9ACE47}" destId="{2AEA980E-AD9B-4269-AA27-DB6AEBDF30D2}" srcOrd="3" destOrd="0" presId="urn:microsoft.com/office/officeart/2005/8/layout/list1"/>
    <dgm:cxn modelId="{43F6C458-2C79-4465-83A0-563431BA341A}" type="presParOf" srcId="{D2D3EAFC-3ACD-493F-A4EC-5D9A6C9ACE47}" destId="{E99D7671-AC8E-463A-94EC-FB9134354387}" srcOrd="4" destOrd="0" presId="urn:microsoft.com/office/officeart/2005/8/layout/list1"/>
    <dgm:cxn modelId="{4331A934-F448-4D86-824F-6D41EBC17C26}" type="presParOf" srcId="{E99D7671-AC8E-463A-94EC-FB9134354387}" destId="{C3303F40-36F3-44BF-A7AD-3C12093F994A}" srcOrd="0" destOrd="0" presId="urn:microsoft.com/office/officeart/2005/8/layout/list1"/>
    <dgm:cxn modelId="{2D39E303-C35E-418D-9F07-F8323324ED29}" type="presParOf" srcId="{E99D7671-AC8E-463A-94EC-FB9134354387}" destId="{DADA0F74-0EE4-4DE0-B5A6-F2E89D14BAEC}" srcOrd="1" destOrd="0" presId="urn:microsoft.com/office/officeart/2005/8/layout/list1"/>
    <dgm:cxn modelId="{DE021230-CAA3-4BB5-902A-169714053664}" type="presParOf" srcId="{D2D3EAFC-3ACD-493F-A4EC-5D9A6C9ACE47}" destId="{C11EA192-7AAE-48D3-A289-C2BED1C20BD3}" srcOrd="5" destOrd="0" presId="urn:microsoft.com/office/officeart/2005/8/layout/list1"/>
    <dgm:cxn modelId="{6BE39BA2-929A-4BA8-A717-A25C8EFB7612}" type="presParOf" srcId="{D2D3EAFC-3ACD-493F-A4EC-5D9A6C9ACE47}" destId="{E29AA7C3-8B2B-4BFD-A338-ABFA92A0039D}" srcOrd="6" destOrd="0" presId="urn:microsoft.com/office/officeart/2005/8/layout/list1"/>
    <dgm:cxn modelId="{1430E2B9-83B1-473F-A4EB-FADAA16BE7FF}" type="presParOf" srcId="{D2D3EAFC-3ACD-493F-A4EC-5D9A6C9ACE47}" destId="{1AF87059-028F-4BF8-8581-8C14EBBFC6A6}" srcOrd="7" destOrd="0" presId="urn:microsoft.com/office/officeart/2005/8/layout/list1"/>
    <dgm:cxn modelId="{B246B5A2-D26B-4381-B654-6E7C5F3B514A}" type="presParOf" srcId="{D2D3EAFC-3ACD-493F-A4EC-5D9A6C9ACE47}" destId="{61D8E048-5A75-4780-9FB8-0ED4D4B9526A}" srcOrd="8" destOrd="0" presId="urn:microsoft.com/office/officeart/2005/8/layout/list1"/>
    <dgm:cxn modelId="{43B859D1-2A38-44BF-ADB1-238D55166F7C}" type="presParOf" srcId="{61D8E048-5A75-4780-9FB8-0ED4D4B9526A}" destId="{AE60A13A-75ED-4318-B62F-EA844D9303CB}" srcOrd="0" destOrd="0" presId="urn:microsoft.com/office/officeart/2005/8/layout/list1"/>
    <dgm:cxn modelId="{92E64A87-F10F-4B3C-84C4-1245BA4E2F22}" type="presParOf" srcId="{61D8E048-5A75-4780-9FB8-0ED4D4B9526A}" destId="{2C1017F1-DC32-4B42-91BE-E39BF8781773}" srcOrd="1" destOrd="0" presId="urn:microsoft.com/office/officeart/2005/8/layout/list1"/>
    <dgm:cxn modelId="{E073D2B3-830A-4578-80AB-A6A60A144AFB}" type="presParOf" srcId="{D2D3EAFC-3ACD-493F-A4EC-5D9A6C9ACE47}" destId="{5546F781-1FDF-491B-8CC0-1C844DB69DE6}" srcOrd="9" destOrd="0" presId="urn:microsoft.com/office/officeart/2005/8/layout/list1"/>
    <dgm:cxn modelId="{5D7EFFCD-449F-4C0A-995B-18479C13B880}" type="presParOf" srcId="{D2D3EAFC-3ACD-493F-A4EC-5D9A6C9ACE47}" destId="{EFFB5A00-6415-4E2C-9D39-5DE362DA776D}"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6FB9043-A9F3-44EE-B730-221C9092A905}" type="doc">
      <dgm:prSet loTypeId="urn:microsoft.com/office/officeart/2005/8/layout/default" loCatId="list" qsTypeId="urn:microsoft.com/office/officeart/2005/8/quickstyle/simple1" qsCatId="simple" csTypeId="urn:microsoft.com/office/officeart/2005/8/colors/accent2_5" csCatId="accent2" phldr="1"/>
      <dgm:spPr/>
      <dgm:t>
        <a:bodyPr/>
        <a:lstStyle/>
        <a:p>
          <a:endParaRPr lang="en-US"/>
        </a:p>
      </dgm:t>
    </dgm:pt>
    <dgm:pt modelId="{8FF0DCA5-EE47-4084-A888-54B71DC13961}">
      <dgm:prSet custT="1"/>
      <dgm:spPr>
        <a:xfrm>
          <a:off x="3487948" y="61630"/>
          <a:ext cx="3168029" cy="2097609"/>
        </a:xfrm>
        <a:prstGeom prst="rect">
          <a:avLst/>
        </a:prstGeom>
        <a:solidFill>
          <a:schemeClr val="bg2">
            <a:lumMod val="60000"/>
            <a:lumOff val="40000"/>
            <a:alpha val="8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600" b="0" i="0" u="none" strike="noStrike" cap="none" spc="0" baseline="0" dirty="0">
              <a:solidFill>
                <a:srgbClr val="000000"/>
              </a:solidFill>
              <a:uFillTx/>
              <a:latin typeface="Arial" pitchFamily="34"/>
              <a:ea typeface="Calibri" pitchFamily="34"/>
            </a:rPr>
            <a:t>There are many factors that influence reading among secondary school learners which are positive and negative, and they are a critical determinant of their academic success and overall development.</a:t>
          </a:r>
          <a:endParaRPr lang="en-US" sz="1600" dirty="0">
            <a:solidFill>
              <a:sysClr val="windowText" lastClr="000000"/>
            </a:solidFill>
            <a:latin typeface="Calibri" panose="020F0502020204030204"/>
            <a:ea typeface="+mn-ea"/>
            <a:cs typeface="+mn-cs"/>
          </a:endParaRPr>
        </a:p>
      </dgm:t>
    </dgm:pt>
    <dgm:pt modelId="{58378386-F386-45B0-A792-1C07024090CE}" type="parTrans" cxnId="{9FD29321-9920-430D-A6AF-522A2AC0B698}">
      <dgm:prSet/>
      <dgm:spPr/>
      <dgm:t>
        <a:bodyPr/>
        <a:lstStyle/>
        <a:p>
          <a:endParaRPr lang="en-US"/>
        </a:p>
      </dgm:t>
    </dgm:pt>
    <dgm:pt modelId="{46C5CA21-C307-4800-958F-695A142F47A6}" type="sibTrans" cxnId="{9FD29321-9920-430D-A6AF-522A2AC0B698}">
      <dgm:prSet/>
      <dgm:spPr/>
      <dgm:t>
        <a:bodyPr/>
        <a:lstStyle/>
        <a:p>
          <a:endParaRPr lang="en-US"/>
        </a:p>
      </dgm:t>
    </dgm:pt>
    <dgm:pt modelId="{CE1D4AAB-ECB4-4AA9-A8C6-ABB89E327A48}">
      <dgm:prSet custT="1"/>
      <dgm:spPr>
        <a:xfrm>
          <a:off x="3487948" y="61630"/>
          <a:ext cx="3168029" cy="2097609"/>
        </a:xfrm>
        <a:solidFill>
          <a:schemeClr val="tx2">
            <a:lumMod val="60000"/>
            <a:lumOff val="40000"/>
            <a:alpha val="8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600" b="0" i="0" u="none" strike="noStrike" cap="none" spc="0" baseline="0" dirty="0">
              <a:solidFill>
                <a:srgbClr val="000000"/>
              </a:solidFill>
              <a:uFillTx/>
              <a:latin typeface="Arial" pitchFamily="34"/>
              <a:ea typeface="Calibri" pitchFamily="34"/>
              <a:cs typeface="Times New Roman" pitchFamily="18"/>
            </a:rPr>
            <a:t>Despite numerous efforts to enhance reading skills, there is a remain significant disparity in reading proficiency levels among students</a:t>
          </a:r>
          <a:r>
            <a:rPr lang="en-US" sz="1600" b="0" i="0" u="none" strike="noStrike" cap="none" spc="0" baseline="0" dirty="0">
              <a:solidFill>
                <a:srgbClr val="000000"/>
              </a:solidFill>
              <a:uFillTx/>
              <a:latin typeface="Calibri"/>
            </a:rPr>
            <a:t> (Mabborang &amp; Balero, 2023)</a:t>
          </a:r>
          <a:endParaRPr lang="en-US" sz="1600" dirty="0">
            <a:solidFill>
              <a:sysClr val="windowText" lastClr="000000"/>
            </a:solidFill>
            <a:latin typeface="Calibri" panose="020F0502020204030204"/>
            <a:ea typeface="+mn-ea"/>
            <a:cs typeface="+mn-cs"/>
          </a:endParaRPr>
        </a:p>
      </dgm:t>
    </dgm:pt>
    <dgm:pt modelId="{4457922E-7D68-4BCC-A39F-0097BB7C4414}" type="parTrans" cxnId="{91B655CF-DCCC-46D4-B520-A12FD9EE11F4}">
      <dgm:prSet/>
      <dgm:spPr/>
      <dgm:t>
        <a:bodyPr/>
        <a:lstStyle/>
        <a:p>
          <a:endParaRPr lang="en-US"/>
        </a:p>
      </dgm:t>
    </dgm:pt>
    <dgm:pt modelId="{31EFF671-4F98-4F52-AFBA-FCE9288A3251}" type="sibTrans" cxnId="{91B655CF-DCCC-46D4-B520-A12FD9EE11F4}">
      <dgm:prSet/>
      <dgm:spPr/>
      <dgm:t>
        <a:bodyPr/>
        <a:lstStyle/>
        <a:p>
          <a:endParaRPr lang="en-US"/>
        </a:p>
      </dgm:t>
    </dgm:pt>
    <dgm:pt modelId="{6ED978E7-822F-4426-BA8D-FB52867E0804}">
      <dgm:prSet custT="1"/>
      <dgm:spPr>
        <a:xfrm>
          <a:off x="3487948" y="61630"/>
          <a:ext cx="3168029" cy="2097609"/>
        </a:xfrm>
        <a:solidFill>
          <a:schemeClr val="tx2">
            <a:lumMod val="60000"/>
            <a:lumOff val="40000"/>
            <a:alpha val="8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600" b="0" i="0" u="none" strike="noStrike" cap="none" spc="0" baseline="0" dirty="0">
              <a:solidFill>
                <a:srgbClr val="000000"/>
              </a:solidFill>
              <a:uFillTx/>
              <a:latin typeface="Arial" pitchFamily="34"/>
              <a:ea typeface="Calibri" pitchFamily="34"/>
            </a:rPr>
            <a:t>According to (Ashaver &amp; Muese,2014), parents' illiteracy, improper reading atmosphere, the non-reading attitude of parents, inadequate reading material, lack of good reading skills, lack of libraries, and heavy reliance on schoolbooks are the major problems in fostering reading habits among students</a:t>
          </a:r>
          <a:endParaRPr lang="en-US" sz="1600" dirty="0">
            <a:solidFill>
              <a:sysClr val="windowText" lastClr="000000"/>
            </a:solidFill>
            <a:latin typeface="Calibri" panose="020F0502020204030204"/>
            <a:ea typeface="+mn-ea"/>
            <a:cs typeface="+mn-cs"/>
          </a:endParaRPr>
        </a:p>
      </dgm:t>
    </dgm:pt>
    <dgm:pt modelId="{4A55F8AF-E046-4DC0-8620-3EF0B7D735E7}" type="parTrans" cxnId="{12B677E8-A1F2-42FB-9C29-8A3BDC5DBCB2}">
      <dgm:prSet/>
      <dgm:spPr/>
      <dgm:t>
        <a:bodyPr/>
        <a:lstStyle/>
        <a:p>
          <a:endParaRPr lang="en-US"/>
        </a:p>
      </dgm:t>
    </dgm:pt>
    <dgm:pt modelId="{A3091A6D-D5FB-401F-86E8-71EC39166A69}" type="sibTrans" cxnId="{12B677E8-A1F2-42FB-9C29-8A3BDC5DBCB2}">
      <dgm:prSet/>
      <dgm:spPr/>
      <dgm:t>
        <a:bodyPr/>
        <a:lstStyle/>
        <a:p>
          <a:endParaRPr lang="en-US"/>
        </a:p>
      </dgm:t>
    </dgm:pt>
    <dgm:pt modelId="{7D3077FB-257F-4B44-A08D-A12A9AEC93AD}">
      <dgm:prSet custT="1"/>
      <dgm:spPr>
        <a:xfrm>
          <a:off x="3487948" y="61630"/>
          <a:ext cx="3168029" cy="2097609"/>
        </a:xfrm>
        <a:solidFill>
          <a:schemeClr val="bg2">
            <a:lumMod val="60000"/>
            <a:lumOff val="40000"/>
            <a:alpha val="8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sz="1600" b="0" i="0" u="none" strike="noStrike" cap="none" spc="0" baseline="0" dirty="0">
              <a:solidFill>
                <a:srgbClr val="000000"/>
              </a:solidFill>
              <a:uFillTx/>
              <a:latin typeface="Arial" pitchFamily="34"/>
              <a:ea typeface="Calibri" pitchFamily="34"/>
            </a:rPr>
            <a:t>Students who do not love reading are more likely to be less motivated, consume more time watching television, poor decision-makers, and have comparatively low performance in their studies (Chidiebere et al., 2013)</a:t>
          </a:r>
          <a:endParaRPr lang="en-US" sz="1600" dirty="0">
            <a:solidFill>
              <a:sysClr val="windowText" lastClr="000000"/>
            </a:solidFill>
            <a:latin typeface="Calibri" panose="020F0502020204030204"/>
            <a:ea typeface="+mn-ea"/>
            <a:cs typeface="+mn-cs"/>
          </a:endParaRPr>
        </a:p>
      </dgm:t>
    </dgm:pt>
    <dgm:pt modelId="{1FA34059-B761-4063-A2C0-9D630867C050}" type="parTrans" cxnId="{45ECBCAE-E071-4700-8454-12C94180DE72}">
      <dgm:prSet/>
      <dgm:spPr/>
      <dgm:t>
        <a:bodyPr/>
        <a:lstStyle/>
        <a:p>
          <a:endParaRPr lang="en-US"/>
        </a:p>
      </dgm:t>
    </dgm:pt>
    <dgm:pt modelId="{B187ADD7-AA89-4E6F-A0C7-40A34A347BD2}" type="sibTrans" cxnId="{45ECBCAE-E071-4700-8454-12C94180DE72}">
      <dgm:prSet/>
      <dgm:spPr/>
      <dgm:t>
        <a:bodyPr/>
        <a:lstStyle/>
        <a:p>
          <a:endParaRPr lang="en-US"/>
        </a:p>
      </dgm:t>
    </dgm:pt>
    <dgm:pt modelId="{2745721A-2C0D-4511-9AF0-5490799F15C4}" type="pres">
      <dgm:prSet presAssocID="{36FB9043-A9F3-44EE-B730-221C9092A905}" presName="diagram" presStyleCnt="0">
        <dgm:presLayoutVars>
          <dgm:dir/>
          <dgm:resizeHandles val="exact"/>
        </dgm:presLayoutVars>
      </dgm:prSet>
      <dgm:spPr/>
    </dgm:pt>
    <dgm:pt modelId="{347D4331-651C-411E-873F-73E8AA648C79}" type="pres">
      <dgm:prSet presAssocID="{8FF0DCA5-EE47-4084-A888-54B71DC13961}" presName="node" presStyleLbl="node1" presStyleIdx="0" presStyleCnt="4" custScaleY="110353" custLinFactNeighborX="-1187" custLinFactNeighborY="4444">
        <dgm:presLayoutVars>
          <dgm:bulletEnabled val="1"/>
        </dgm:presLayoutVars>
      </dgm:prSet>
      <dgm:spPr/>
    </dgm:pt>
    <dgm:pt modelId="{3919B532-40F8-4141-BD81-2BC4E2C21C57}" type="pres">
      <dgm:prSet presAssocID="{46C5CA21-C307-4800-958F-695A142F47A6}" presName="sibTrans" presStyleCnt="0"/>
      <dgm:spPr/>
    </dgm:pt>
    <dgm:pt modelId="{7ACE57EE-C24B-4591-AA05-84F5181C97A3}" type="pres">
      <dgm:prSet presAssocID="{CE1D4AAB-ECB4-4AA9-A8C6-ABB89E327A48}" presName="node" presStyleLbl="node1" presStyleIdx="1" presStyleCnt="4" custLinFactNeighborY="2612">
        <dgm:presLayoutVars>
          <dgm:bulletEnabled val="1"/>
        </dgm:presLayoutVars>
      </dgm:prSet>
      <dgm:spPr>
        <a:prstGeom prst="rect">
          <a:avLst/>
        </a:prstGeom>
      </dgm:spPr>
    </dgm:pt>
    <dgm:pt modelId="{F28DB71D-DB11-42B4-830A-90BB6BB1202D}" type="pres">
      <dgm:prSet presAssocID="{31EFF671-4F98-4F52-AFBA-FCE9288A3251}" presName="sibTrans" presStyleCnt="0"/>
      <dgm:spPr/>
    </dgm:pt>
    <dgm:pt modelId="{DFCC27B9-CCB5-4430-BB63-8DA0942CF493}" type="pres">
      <dgm:prSet presAssocID="{6ED978E7-822F-4426-BA8D-FB52867E0804}" presName="node" presStyleLbl="node1" presStyleIdx="2" presStyleCnt="4">
        <dgm:presLayoutVars>
          <dgm:bulletEnabled val="1"/>
        </dgm:presLayoutVars>
      </dgm:prSet>
      <dgm:spPr/>
    </dgm:pt>
    <dgm:pt modelId="{87757EFF-972D-42FA-A077-DBCD4C44A063}" type="pres">
      <dgm:prSet presAssocID="{A3091A6D-D5FB-401F-86E8-71EC39166A69}" presName="sibTrans" presStyleCnt="0"/>
      <dgm:spPr/>
    </dgm:pt>
    <dgm:pt modelId="{52E202BA-6E64-4580-ADB0-63E932F7DCDC}" type="pres">
      <dgm:prSet presAssocID="{7D3077FB-257F-4B44-A08D-A12A9AEC93AD}" presName="node" presStyleLbl="node1" presStyleIdx="3" presStyleCnt="4">
        <dgm:presLayoutVars>
          <dgm:bulletEnabled val="1"/>
        </dgm:presLayoutVars>
      </dgm:prSet>
      <dgm:spPr/>
    </dgm:pt>
  </dgm:ptLst>
  <dgm:cxnLst>
    <dgm:cxn modelId="{F58D5F1A-CC58-4591-BE4D-9F9783C571F5}" type="presOf" srcId="{6ED978E7-822F-4426-BA8D-FB52867E0804}" destId="{DFCC27B9-CCB5-4430-BB63-8DA0942CF493}" srcOrd="0" destOrd="0" presId="urn:microsoft.com/office/officeart/2005/8/layout/default"/>
    <dgm:cxn modelId="{9FD29321-9920-430D-A6AF-522A2AC0B698}" srcId="{36FB9043-A9F3-44EE-B730-221C9092A905}" destId="{8FF0DCA5-EE47-4084-A888-54B71DC13961}" srcOrd="0" destOrd="0" parTransId="{58378386-F386-45B0-A792-1C07024090CE}" sibTransId="{46C5CA21-C307-4800-958F-695A142F47A6}"/>
    <dgm:cxn modelId="{1052093E-8AC1-48B8-888D-EDDB04B5180C}" type="presOf" srcId="{7D3077FB-257F-4B44-A08D-A12A9AEC93AD}" destId="{52E202BA-6E64-4580-ADB0-63E932F7DCDC}" srcOrd="0" destOrd="0" presId="urn:microsoft.com/office/officeart/2005/8/layout/default"/>
    <dgm:cxn modelId="{2D70606F-FA7B-4870-8374-EAEEF4D7941C}" type="presOf" srcId="{36FB9043-A9F3-44EE-B730-221C9092A905}" destId="{2745721A-2C0D-4511-9AF0-5490799F15C4}" srcOrd="0" destOrd="0" presId="urn:microsoft.com/office/officeart/2005/8/layout/default"/>
    <dgm:cxn modelId="{94E24288-B4EE-4D8A-8EEC-5B7956AA0A72}" type="presOf" srcId="{8FF0DCA5-EE47-4084-A888-54B71DC13961}" destId="{347D4331-651C-411E-873F-73E8AA648C79}" srcOrd="0" destOrd="0" presId="urn:microsoft.com/office/officeart/2005/8/layout/default"/>
    <dgm:cxn modelId="{45ECBCAE-E071-4700-8454-12C94180DE72}" srcId="{36FB9043-A9F3-44EE-B730-221C9092A905}" destId="{7D3077FB-257F-4B44-A08D-A12A9AEC93AD}" srcOrd="3" destOrd="0" parTransId="{1FA34059-B761-4063-A2C0-9D630867C050}" sibTransId="{B187ADD7-AA89-4E6F-A0C7-40A34A347BD2}"/>
    <dgm:cxn modelId="{91B655CF-DCCC-46D4-B520-A12FD9EE11F4}" srcId="{36FB9043-A9F3-44EE-B730-221C9092A905}" destId="{CE1D4AAB-ECB4-4AA9-A8C6-ABB89E327A48}" srcOrd="1" destOrd="0" parTransId="{4457922E-7D68-4BCC-A39F-0097BB7C4414}" sibTransId="{31EFF671-4F98-4F52-AFBA-FCE9288A3251}"/>
    <dgm:cxn modelId="{9BD677D2-E8D8-4D31-A3F1-41926C6E1A89}" type="presOf" srcId="{CE1D4AAB-ECB4-4AA9-A8C6-ABB89E327A48}" destId="{7ACE57EE-C24B-4591-AA05-84F5181C97A3}" srcOrd="0" destOrd="0" presId="urn:microsoft.com/office/officeart/2005/8/layout/default"/>
    <dgm:cxn modelId="{12B677E8-A1F2-42FB-9C29-8A3BDC5DBCB2}" srcId="{36FB9043-A9F3-44EE-B730-221C9092A905}" destId="{6ED978E7-822F-4426-BA8D-FB52867E0804}" srcOrd="2" destOrd="0" parTransId="{4A55F8AF-E046-4DC0-8620-3EF0B7D735E7}" sibTransId="{A3091A6D-D5FB-401F-86E8-71EC39166A69}"/>
    <dgm:cxn modelId="{A86AEFFA-01EA-43D8-9048-8BC51820D47A}" type="presParOf" srcId="{2745721A-2C0D-4511-9AF0-5490799F15C4}" destId="{347D4331-651C-411E-873F-73E8AA648C79}" srcOrd="0" destOrd="0" presId="urn:microsoft.com/office/officeart/2005/8/layout/default"/>
    <dgm:cxn modelId="{74D71622-57A4-4829-A327-A9DDA03EE958}" type="presParOf" srcId="{2745721A-2C0D-4511-9AF0-5490799F15C4}" destId="{3919B532-40F8-4141-BD81-2BC4E2C21C57}" srcOrd="1" destOrd="0" presId="urn:microsoft.com/office/officeart/2005/8/layout/default"/>
    <dgm:cxn modelId="{0280C67F-E9B7-421B-8DC0-C06FA97E8018}" type="presParOf" srcId="{2745721A-2C0D-4511-9AF0-5490799F15C4}" destId="{7ACE57EE-C24B-4591-AA05-84F5181C97A3}" srcOrd="2" destOrd="0" presId="urn:microsoft.com/office/officeart/2005/8/layout/default"/>
    <dgm:cxn modelId="{51246757-F14A-493B-BA3D-AEFF485FC6A0}" type="presParOf" srcId="{2745721A-2C0D-4511-9AF0-5490799F15C4}" destId="{F28DB71D-DB11-42B4-830A-90BB6BB1202D}" srcOrd="3" destOrd="0" presId="urn:microsoft.com/office/officeart/2005/8/layout/default"/>
    <dgm:cxn modelId="{9C00B4E1-0DB3-4B33-A353-C8AD728336A0}" type="presParOf" srcId="{2745721A-2C0D-4511-9AF0-5490799F15C4}" destId="{DFCC27B9-CCB5-4430-BB63-8DA0942CF493}" srcOrd="4" destOrd="0" presId="urn:microsoft.com/office/officeart/2005/8/layout/default"/>
    <dgm:cxn modelId="{C3ADC547-CB11-4359-83D5-F2314E416C1B}" type="presParOf" srcId="{2745721A-2C0D-4511-9AF0-5490799F15C4}" destId="{87757EFF-972D-42FA-A077-DBCD4C44A063}" srcOrd="5" destOrd="0" presId="urn:microsoft.com/office/officeart/2005/8/layout/default"/>
    <dgm:cxn modelId="{00A8F854-52A6-427A-B98A-7DE12C8EEC73}" type="presParOf" srcId="{2745721A-2C0D-4511-9AF0-5490799F15C4}" destId="{52E202BA-6E64-4580-ADB0-63E932F7DCDC}"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1ED3AE7-BC17-4AFB-BF80-0DEDF061E13A}" type="doc">
      <dgm:prSet loTypeId="urn:microsoft.com/office/officeart/2005/8/layout/default" loCatId="list" qsTypeId="urn:microsoft.com/office/officeart/2005/8/quickstyle/simple1" qsCatId="simple" csTypeId="urn:microsoft.com/office/officeart/2005/8/colors/accent2_4" csCatId="accent2" phldr="1"/>
      <dgm:spPr/>
      <dgm:t>
        <a:bodyPr/>
        <a:lstStyle/>
        <a:p>
          <a:endParaRPr lang="en-US"/>
        </a:p>
      </dgm:t>
    </dgm:pt>
    <dgm:pt modelId="{C8769F23-7295-4920-BE5F-5621208F6800}">
      <dgm:prSet/>
      <dgm:spPr>
        <a:xfrm>
          <a:off x="3499017" y="2618"/>
          <a:ext cx="2173653" cy="1304192"/>
        </a:xfrm>
        <a:prstGeom prst="rect">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b="1" i="0" u="none" strike="noStrike" cap="none" spc="0" baseline="0" dirty="0">
              <a:solidFill>
                <a:srgbClr val="000000"/>
              </a:solidFill>
              <a:uFillTx/>
              <a:latin typeface="Calibri"/>
            </a:rPr>
            <a:t>The establishment of motivation for reading</a:t>
          </a:r>
          <a:endParaRPr lang="en-US" dirty="0">
            <a:solidFill>
              <a:sysClr val="windowText" lastClr="000000"/>
            </a:solidFill>
            <a:latin typeface="Calibri" panose="020F0502020204030204"/>
            <a:ea typeface="+mn-ea"/>
            <a:cs typeface="+mn-cs"/>
          </a:endParaRPr>
        </a:p>
      </dgm:t>
    </dgm:pt>
    <dgm:pt modelId="{69A23B46-1DEE-4327-85DA-8967FCB12C52}" type="parTrans" cxnId="{3D71F45F-51ED-48B2-A373-EB8F45B6C96E}">
      <dgm:prSet/>
      <dgm:spPr/>
      <dgm:t>
        <a:bodyPr/>
        <a:lstStyle/>
        <a:p>
          <a:endParaRPr lang="en-US"/>
        </a:p>
      </dgm:t>
    </dgm:pt>
    <dgm:pt modelId="{D021BAEF-CD79-4910-A35A-9863103A6044}" type="sibTrans" cxnId="{3D71F45F-51ED-48B2-A373-EB8F45B6C96E}">
      <dgm:prSet/>
      <dgm:spPr/>
      <dgm:t>
        <a:bodyPr/>
        <a:lstStyle/>
        <a:p>
          <a:endParaRPr lang="en-US"/>
        </a:p>
      </dgm:t>
    </dgm:pt>
    <dgm:pt modelId="{3A8F85A7-7115-4512-9F5C-7B5A2E1428A7}">
      <dgm:prSet/>
      <dgm:spPr>
        <a:xfrm>
          <a:off x="3499017" y="2618"/>
          <a:ext cx="2173653" cy="1304192"/>
        </a:xfrm>
        <a:solidFill>
          <a:schemeClr val="bg2">
            <a:lumMod val="40000"/>
            <a:lumOff val="6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b="0" i="0" u="none" strike="noStrike" cap="none" spc="0" baseline="0" dirty="0">
              <a:solidFill>
                <a:srgbClr val="000000"/>
              </a:solidFill>
              <a:uFillTx/>
              <a:latin typeface="Calibri"/>
            </a:rPr>
            <a:t>Zarei and Joseph, (2019) noted that long-term reading engagement is often encouraged by intrinsic motivation, such as a feeling of personal interest or pleasure from reading.</a:t>
          </a:r>
          <a:endParaRPr lang="en-US" dirty="0">
            <a:solidFill>
              <a:sysClr val="windowText" lastClr="000000"/>
            </a:solidFill>
            <a:latin typeface="Calibri" panose="020F0502020204030204"/>
            <a:ea typeface="+mn-ea"/>
            <a:cs typeface="+mn-cs"/>
          </a:endParaRPr>
        </a:p>
      </dgm:t>
    </dgm:pt>
    <dgm:pt modelId="{8F5030E0-4BE3-4BB9-A935-C12037D56AEA}" type="parTrans" cxnId="{B25A9F84-46D1-46BB-91F5-5434C0022773}">
      <dgm:prSet/>
      <dgm:spPr/>
      <dgm:t>
        <a:bodyPr/>
        <a:lstStyle/>
        <a:p>
          <a:endParaRPr lang="en-US"/>
        </a:p>
      </dgm:t>
    </dgm:pt>
    <dgm:pt modelId="{3C44D157-F791-4936-8190-54722DD75871}" type="sibTrans" cxnId="{B25A9F84-46D1-46BB-91F5-5434C0022773}">
      <dgm:prSet/>
      <dgm:spPr/>
      <dgm:t>
        <a:bodyPr/>
        <a:lstStyle/>
        <a:p>
          <a:endParaRPr lang="en-US"/>
        </a:p>
      </dgm:t>
    </dgm:pt>
    <dgm:pt modelId="{4686DC47-383B-4CB0-8386-5F504B3B1803}">
      <dgm:prSet/>
      <dgm:spPr>
        <a:xfrm>
          <a:off x="3499017" y="2618"/>
          <a:ext cx="2173653" cy="1304192"/>
        </a:xfrm>
        <a:solidFill>
          <a:schemeClr val="tx2">
            <a:lumMod val="40000"/>
            <a:lumOff val="6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b="1" i="0" u="none" strike="noStrike" cap="none" spc="0" baseline="0" dirty="0">
              <a:solidFill>
                <a:srgbClr val="000000"/>
              </a:solidFill>
              <a:uFillTx/>
              <a:latin typeface="Arial" pitchFamily="34"/>
              <a:ea typeface="Calibri" pitchFamily="34"/>
            </a:rPr>
            <a:t>Determining types and languages of reading materials</a:t>
          </a:r>
          <a:endParaRPr lang="en-US" dirty="0">
            <a:solidFill>
              <a:sysClr val="windowText" lastClr="000000"/>
            </a:solidFill>
            <a:latin typeface="Calibri" panose="020F0502020204030204"/>
            <a:ea typeface="+mn-ea"/>
            <a:cs typeface="+mn-cs"/>
          </a:endParaRPr>
        </a:p>
      </dgm:t>
    </dgm:pt>
    <dgm:pt modelId="{BFCE4BE6-53D9-4889-B845-4696374539E2}" type="parTrans" cxnId="{A906281E-84F8-4D6C-AC6D-55AAD150CCEF}">
      <dgm:prSet/>
      <dgm:spPr/>
      <dgm:t>
        <a:bodyPr/>
        <a:lstStyle/>
        <a:p>
          <a:endParaRPr lang="en-US"/>
        </a:p>
      </dgm:t>
    </dgm:pt>
    <dgm:pt modelId="{9DA988DA-7840-4777-9263-E357E33A1359}" type="sibTrans" cxnId="{A906281E-84F8-4D6C-AC6D-55AAD150CCEF}">
      <dgm:prSet/>
      <dgm:spPr/>
      <dgm:t>
        <a:bodyPr/>
        <a:lstStyle/>
        <a:p>
          <a:endParaRPr lang="en-US"/>
        </a:p>
      </dgm:t>
    </dgm:pt>
    <dgm:pt modelId="{3BAD8DA1-88E6-4F61-9F96-3996D5B16BD4}">
      <dgm:prSet/>
      <dgm:spPr>
        <a:xfrm>
          <a:off x="3499017" y="2618"/>
          <a:ext cx="2173653" cy="1304192"/>
        </a:xfrm>
        <a:solidFill>
          <a:schemeClr val="tx2">
            <a:lumMod val="75000"/>
          </a:schemeClr>
        </a:solidFill>
        <a:ln w="12700" cap="flat" cmpd="sng" algn="ctr">
          <a:solidFill>
            <a:sysClr val="window" lastClr="FFFFFF">
              <a:hueOff val="0"/>
              <a:satOff val="0"/>
              <a:lumOff val="0"/>
              <a:alphaOff val="0"/>
            </a:sysClr>
          </a:solidFill>
          <a:prstDash val="solid"/>
          <a:miter lim="800000"/>
        </a:ln>
        <a:effectLst/>
      </dgm:spPr>
      <dgm:t>
        <a:bodyPr/>
        <a:lstStyle/>
        <a:p>
          <a:r>
            <a:rPr lang="en-GB" b="0" i="0" u="none" strike="noStrike" cap="none" spc="0" baseline="0" dirty="0">
              <a:solidFill>
                <a:srgbClr val="000000"/>
              </a:solidFill>
              <a:uFillTx/>
              <a:latin typeface="Calibri" panose="020F0502020204030204" pitchFamily="34" charset="0"/>
              <a:ea typeface="Times New Roman" pitchFamily="18"/>
              <a:cs typeface="Calibri" panose="020F0502020204030204" pitchFamily="34" charset="0"/>
            </a:rPr>
            <a:t>Learners' motivation is frequently hampered in EFL situations like Indonesia by poor self-confidence and a restricted vocabulary </a:t>
          </a:r>
          <a:r>
            <a:rPr lang="en-GB" b="0" i="0" u="none" strike="noStrike" cap="none" spc="0" baseline="0" dirty="0">
              <a:solidFill>
                <a:srgbClr val="000000"/>
              </a:solidFill>
              <a:uFillTx/>
              <a:latin typeface="Calibri" panose="020F0502020204030204" pitchFamily="34" charset="0"/>
              <a:cs typeface="Calibri" panose="020F0502020204030204" pitchFamily="34" charset="0"/>
            </a:rPr>
            <a:t>(Dakhi and Damanik, 2018</a:t>
          </a:r>
          <a:endParaRPr lang="en-US" dirty="0">
            <a:solidFill>
              <a:sysClr val="windowText" lastClr="000000"/>
            </a:solidFill>
            <a:latin typeface="Calibri" panose="020F0502020204030204" pitchFamily="34" charset="0"/>
            <a:ea typeface="+mn-ea"/>
            <a:cs typeface="Calibri" panose="020F0502020204030204" pitchFamily="34" charset="0"/>
          </a:endParaRPr>
        </a:p>
      </dgm:t>
    </dgm:pt>
    <dgm:pt modelId="{18F70B92-42E8-4DF6-A39C-3C8550852E05}" type="parTrans" cxnId="{57984865-804E-4F0A-9510-E3C0A1106F0F}">
      <dgm:prSet/>
      <dgm:spPr/>
      <dgm:t>
        <a:bodyPr/>
        <a:lstStyle/>
        <a:p>
          <a:endParaRPr lang="en-US"/>
        </a:p>
      </dgm:t>
    </dgm:pt>
    <dgm:pt modelId="{86AD14DC-5991-49CB-AFE0-5E31FE33166F}" type="sibTrans" cxnId="{57984865-804E-4F0A-9510-E3C0A1106F0F}">
      <dgm:prSet/>
      <dgm:spPr/>
      <dgm:t>
        <a:bodyPr/>
        <a:lstStyle/>
        <a:p>
          <a:endParaRPr lang="en-US"/>
        </a:p>
      </dgm:t>
    </dgm:pt>
    <dgm:pt modelId="{BE796738-7C08-4F73-97F1-D0361AE3775B}">
      <dgm:prSet/>
      <dgm:spPr>
        <a:xfrm>
          <a:off x="3499017" y="2618"/>
          <a:ext cx="2173653" cy="1304192"/>
        </a:xfrm>
        <a:solidFill>
          <a:schemeClr val="tx2">
            <a:lumMod val="20000"/>
            <a:lumOff val="8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b="0" i="0" u="none" strike="noStrike" cap="none" spc="0" baseline="0" dirty="0">
              <a:solidFill>
                <a:srgbClr val="000000"/>
              </a:solidFill>
              <a:uFillTx/>
              <a:latin typeface="Calibri" panose="020F0502020204030204" pitchFamily="34" charset="0"/>
              <a:ea typeface="Times New Roman" pitchFamily="18"/>
              <a:cs typeface="Calibri" panose="020F0502020204030204" pitchFamily="34" charset="0"/>
            </a:rPr>
            <a:t>Erlina, Mayuni, and Akhadiah (2016) assert that comprehension and learner interest are increased when whole language-based English reading resources that replicate real-life situations are incorporated</a:t>
          </a:r>
          <a:endParaRPr lang="en-US" dirty="0">
            <a:solidFill>
              <a:sysClr val="windowText" lastClr="000000"/>
            </a:solidFill>
            <a:latin typeface="Calibri" panose="020F0502020204030204" pitchFamily="34" charset="0"/>
            <a:ea typeface="+mn-ea"/>
            <a:cs typeface="Calibri" panose="020F0502020204030204" pitchFamily="34" charset="0"/>
          </a:endParaRPr>
        </a:p>
      </dgm:t>
    </dgm:pt>
    <dgm:pt modelId="{D0FC72A7-F8E1-4F62-A600-A379F6B05371}" type="parTrans" cxnId="{3E7E1D85-0F39-4379-9485-C892B699F213}">
      <dgm:prSet/>
      <dgm:spPr/>
      <dgm:t>
        <a:bodyPr/>
        <a:lstStyle/>
        <a:p>
          <a:endParaRPr lang="en-US"/>
        </a:p>
      </dgm:t>
    </dgm:pt>
    <dgm:pt modelId="{0900FBA6-FB7C-4C86-ACCC-0E36421452E3}" type="sibTrans" cxnId="{3E7E1D85-0F39-4379-9485-C892B699F213}">
      <dgm:prSet/>
      <dgm:spPr/>
      <dgm:t>
        <a:bodyPr/>
        <a:lstStyle/>
        <a:p>
          <a:endParaRPr lang="en-US"/>
        </a:p>
      </dgm:t>
    </dgm:pt>
    <dgm:pt modelId="{5DECBD44-1251-43E2-AF30-80AD222938A2}">
      <dgm:prSet/>
      <dgm:spPr>
        <a:xfrm>
          <a:off x="3499017" y="2618"/>
          <a:ext cx="2173653" cy="1304192"/>
        </a:xfrm>
        <a:solidFill>
          <a:schemeClr val="bg2">
            <a:lumMod val="40000"/>
            <a:lumOff val="6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b="1" i="0" u="none" strike="noStrike" cap="none" spc="0" baseline="0" dirty="0">
              <a:solidFill>
                <a:srgbClr val="000000"/>
              </a:solidFill>
              <a:uFillTx/>
              <a:latin typeface="Arial" pitchFamily="34"/>
              <a:ea typeface="Calibri" pitchFamily="34"/>
              <a:cs typeface="Times New Roman" pitchFamily="18"/>
            </a:rPr>
            <a:t>Challenges experienced by learners in reading</a:t>
          </a:r>
          <a:endParaRPr lang="en-US" dirty="0">
            <a:solidFill>
              <a:sysClr val="windowText" lastClr="000000"/>
            </a:solidFill>
            <a:latin typeface="Calibri" panose="020F0502020204030204"/>
            <a:ea typeface="+mn-ea"/>
            <a:cs typeface="+mn-cs"/>
          </a:endParaRPr>
        </a:p>
      </dgm:t>
    </dgm:pt>
    <dgm:pt modelId="{C851E46B-4CFB-4A58-88E5-84DE3D720696}" type="sibTrans" cxnId="{CB8DDDB8-E185-4356-837E-9C1BEA7959ED}">
      <dgm:prSet/>
      <dgm:spPr/>
      <dgm:t>
        <a:bodyPr/>
        <a:lstStyle/>
        <a:p>
          <a:endParaRPr lang="en-US"/>
        </a:p>
      </dgm:t>
    </dgm:pt>
    <dgm:pt modelId="{706680FD-5D7F-4D39-BA14-E9D3B1E2FD22}" type="parTrans" cxnId="{CB8DDDB8-E185-4356-837E-9C1BEA7959ED}">
      <dgm:prSet/>
      <dgm:spPr/>
      <dgm:t>
        <a:bodyPr/>
        <a:lstStyle/>
        <a:p>
          <a:endParaRPr lang="en-US"/>
        </a:p>
      </dgm:t>
    </dgm:pt>
    <dgm:pt modelId="{7753CD10-39C3-4B93-880C-EB3A09549A3B}">
      <dgm:prSet/>
      <dgm:spPr>
        <a:xfrm>
          <a:off x="5892797" y="2900385"/>
          <a:ext cx="2173653" cy="1304192"/>
        </a:xfrm>
        <a:solidFill>
          <a:schemeClr val="tx2">
            <a:lumMod val="20000"/>
            <a:lumOff val="8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b="1" i="0" u="none" strike="noStrike" cap="none" spc="0" baseline="0" dirty="0">
              <a:solidFill>
                <a:srgbClr val="000000"/>
              </a:solidFill>
              <a:uFillTx/>
              <a:latin typeface="Arial" pitchFamily="34"/>
              <a:ea typeface="Calibri" pitchFamily="34"/>
              <a:cs typeface="Times New Roman" pitchFamily="18"/>
            </a:rPr>
            <a:t>Assessing the extent to which reading habits affects academic performance</a:t>
          </a:r>
          <a:endParaRPr lang="en-US" dirty="0">
            <a:solidFill>
              <a:sysClr val="windowText" lastClr="000000"/>
            </a:solidFill>
            <a:latin typeface="Calibri" panose="020F0502020204030204"/>
            <a:ea typeface="+mn-ea"/>
            <a:cs typeface="+mn-cs"/>
          </a:endParaRPr>
        </a:p>
      </dgm:t>
    </dgm:pt>
    <dgm:pt modelId="{560C78C9-FA99-4F30-A76B-FCB8D85F7748}" type="parTrans" cxnId="{4F9136CB-D17A-4DC9-A894-DBDEF409AC9B}">
      <dgm:prSet/>
      <dgm:spPr/>
      <dgm:t>
        <a:bodyPr/>
        <a:lstStyle/>
        <a:p>
          <a:endParaRPr lang="en-US"/>
        </a:p>
      </dgm:t>
    </dgm:pt>
    <dgm:pt modelId="{93DC7874-4206-4848-B296-86C065BEBD13}" type="sibTrans" cxnId="{4F9136CB-D17A-4DC9-A894-DBDEF409AC9B}">
      <dgm:prSet/>
      <dgm:spPr/>
      <dgm:t>
        <a:bodyPr/>
        <a:lstStyle/>
        <a:p>
          <a:endParaRPr lang="en-US"/>
        </a:p>
      </dgm:t>
    </dgm:pt>
    <dgm:pt modelId="{9C04C0DD-E770-4031-BA70-67D56A6F9BEE}">
      <dgm:prSet/>
      <dgm:spPr>
        <a:xfrm>
          <a:off x="5892797" y="2900385"/>
          <a:ext cx="2173653" cy="1304192"/>
        </a:xfrm>
        <a:solidFill>
          <a:schemeClr val="bg2">
            <a:lumMod val="40000"/>
            <a:lumOff val="6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bg1"/>
              </a:solidFill>
              <a:latin typeface="Calibri" panose="020F0502020204030204" pitchFamily="34" charset="0"/>
              <a:cs typeface="Calibri" panose="020F0502020204030204" pitchFamily="34" charset="0"/>
            </a:rPr>
            <a:t>Students</a:t>
          </a:r>
          <a:r>
            <a:rPr lang="en-GB" dirty="0">
              <a:latin typeface="Calibri" panose="020F0502020204030204" pitchFamily="34" charset="0"/>
              <a:cs typeface="Calibri" panose="020F0502020204030204" pitchFamily="34" charset="0"/>
            </a:rPr>
            <a:t> </a:t>
          </a:r>
          <a:r>
            <a:rPr lang="en-GB" dirty="0">
              <a:solidFill>
                <a:schemeClr val="bg1"/>
              </a:solidFill>
              <a:latin typeface="Calibri" panose="020F0502020204030204" pitchFamily="34" charset="0"/>
              <a:cs typeface="Calibri" panose="020F0502020204030204" pitchFamily="34" charset="0"/>
            </a:rPr>
            <a:t>who develop strong reading habits are more likely to achieve higher academic results because reading improves vocabulary and comprehension while also fostering critical thinking, creativity, and the ability to engage with complex texts across disciplines(Palani, 2012)</a:t>
          </a:r>
          <a:endParaRPr lang="en-US" dirty="0">
            <a:solidFill>
              <a:schemeClr val="bg1"/>
            </a:solidFill>
            <a:latin typeface="Calibri" panose="020F0502020204030204" pitchFamily="34" charset="0"/>
            <a:ea typeface="+mn-ea"/>
            <a:cs typeface="Calibri" panose="020F0502020204030204" pitchFamily="34" charset="0"/>
          </a:endParaRPr>
        </a:p>
      </dgm:t>
    </dgm:pt>
    <dgm:pt modelId="{34A7C179-B2ED-489B-BACC-1A4E27EF2390}" type="parTrans" cxnId="{0391F949-C105-4430-B461-8C704BCB1EB2}">
      <dgm:prSet/>
      <dgm:spPr/>
      <dgm:t>
        <a:bodyPr/>
        <a:lstStyle/>
        <a:p>
          <a:endParaRPr lang="en-GB"/>
        </a:p>
      </dgm:t>
    </dgm:pt>
    <dgm:pt modelId="{63DA4F29-DC0C-4C23-9FA8-829814BB4389}" type="sibTrans" cxnId="{0391F949-C105-4430-B461-8C704BCB1EB2}">
      <dgm:prSet/>
      <dgm:spPr/>
      <dgm:t>
        <a:bodyPr/>
        <a:lstStyle/>
        <a:p>
          <a:endParaRPr lang="en-GB"/>
        </a:p>
      </dgm:t>
    </dgm:pt>
    <dgm:pt modelId="{A889306F-A1C0-4336-BDA0-15B7B6A2E296}">
      <dgm:prSet/>
      <dgm:spPr>
        <a:xfrm>
          <a:off x="5892797" y="2900385"/>
          <a:ext cx="2173653" cy="1304192"/>
        </a:xfrm>
        <a:solidFill>
          <a:schemeClr val="bg2">
            <a:lumMod val="60000"/>
            <a:lumOff val="4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bg1"/>
              </a:solidFill>
              <a:latin typeface="Calibri" panose="020F0502020204030204" pitchFamily="34" charset="0"/>
              <a:cs typeface="Calibri" panose="020F0502020204030204" pitchFamily="34" charset="0"/>
            </a:rPr>
            <a:t>Secondary school pupils struggle with things like grasping new terminology, drawing conclusions, and recognizing the primary idea(Prihatini ,2020)</a:t>
          </a:r>
          <a:endParaRPr lang="en-US" dirty="0">
            <a:solidFill>
              <a:schemeClr val="bg1"/>
            </a:solidFill>
            <a:latin typeface="Calibri" panose="020F0502020204030204" pitchFamily="34" charset="0"/>
            <a:ea typeface="+mn-ea"/>
            <a:cs typeface="Calibri" panose="020F0502020204030204" pitchFamily="34" charset="0"/>
          </a:endParaRPr>
        </a:p>
      </dgm:t>
    </dgm:pt>
    <dgm:pt modelId="{FB37948B-E049-436E-B112-4C3557DA5755}" type="parTrans" cxnId="{B4239815-BD7A-4A9E-9F77-F070EB593062}">
      <dgm:prSet/>
      <dgm:spPr/>
      <dgm:t>
        <a:bodyPr/>
        <a:lstStyle/>
        <a:p>
          <a:endParaRPr lang="en-GB"/>
        </a:p>
      </dgm:t>
    </dgm:pt>
    <dgm:pt modelId="{F9F894EB-511E-4A1C-AA9F-AC2B3B1B55EE}" type="sibTrans" cxnId="{B4239815-BD7A-4A9E-9F77-F070EB593062}">
      <dgm:prSet/>
      <dgm:spPr/>
      <dgm:t>
        <a:bodyPr/>
        <a:lstStyle/>
        <a:p>
          <a:endParaRPr lang="en-GB"/>
        </a:p>
      </dgm:t>
    </dgm:pt>
    <dgm:pt modelId="{C755A712-82FB-43BE-9C4F-90E15709B6EA}">
      <dgm:prSet/>
      <dgm:spPr>
        <a:xfrm>
          <a:off x="5892797" y="2900385"/>
          <a:ext cx="2173653" cy="1304192"/>
        </a:xfrm>
        <a:solidFill>
          <a:schemeClr val="tx2">
            <a:lumMod val="60000"/>
            <a:lumOff val="4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dirty="0">
              <a:solidFill>
                <a:sysClr val="windowText" lastClr="000000"/>
              </a:solidFill>
              <a:latin typeface="Calibri" panose="020F0502020204030204"/>
              <a:ea typeface="+mn-ea"/>
              <a:cs typeface="+mn-cs"/>
            </a:rPr>
            <a:t>Dakhi</a:t>
          </a:r>
          <a:r>
            <a:rPr lang="en-GB" dirty="0">
              <a:solidFill>
                <a:schemeClr val="bg1"/>
              </a:solidFill>
              <a:latin typeface="Calibri" panose="020F0502020204030204" pitchFamily="34" charset="0"/>
              <a:cs typeface="Calibri" panose="020F0502020204030204" pitchFamily="34" charset="0"/>
            </a:rPr>
            <a:t> and Damanik, (2018) discovered that learners who made it a habit to read English texts on a regular basis improved their academic confidence and language proficiency in EFL environments.</a:t>
          </a:r>
          <a:endParaRPr lang="en-US" dirty="0">
            <a:solidFill>
              <a:schemeClr val="bg1"/>
            </a:solidFill>
            <a:latin typeface="Calibri" panose="020F0502020204030204" pitchFamily="34" charset="0"/>
            <a:ea typeface="+mn-ea"/>
            <a:cs typeface="Calibri" panose="020F0502020204030204" pitchFamily="34" charset="0"/>
          </a:endParaRPr>
        </a:p>
      </dgm:t>
    </dgm:pt>
    <dgm:pt modelId="{A916FEC3-834F-4487-A213-6A99C17248FF}" type="parTrans" cxnId="{E1FB8BB0-7B09-4ADD-AEA9-739A867CF845}">
      <dgm:prSet/>
      <dgm:spPr/>
      <dgm:t>
        <a:bodyPr/>
        <a:lstStyle/>
        <a:p>
          <a:endParaRPr lang="en-GB"/>
        </a:p>
      </dgm:t>
    </dgm:pt>
    <dgm:pt modelId="{36951156-ED5D-49BD-8200-132D79C4B3CC}" type="sibTrans" cxnId="{E1FB8BB0-7B09-4ADD-AEA9-739A867CF845}">
      <dgm:prSet/>
      <dgm:spPr/>
      <dgm:t>
        <a:bodyPr/>
        <a:lstStyle/>
        <a:p>
          <a:endParaRPr lang="en-GB"/>
        </a:p>
      </dgm:t>
    </dgm:pt>
    <dgm:pt modelId="{A55C46F9-8798-48C9-A269-F1A0D3E019DA}">
      <dgm:prSet custT="1"/>
      <dgm:spPr>
        <a:xfrm>
          <a:off x="5892797" y="2900385"/>
          <a:ext cx="2173653" cy="1304192"/>
        </a:xfrm>
        <a:solidFill>
          <a:schemeClr val="tx2">
            <a:lumMod val="60000"/>
            <a:lumOff val="4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400" dirty="0">
              <a:solidFill>
                <a:schemeClr val="bg1"/>
              </a:solidFill>
              <a:latin typeface="Calibri" panose="020F0502020204030204" pitchFamily="34" charset="0"/>
              <a:cs typeface="Calibri" panose="020F0502020204030204" pitchFamily="34" charset="0"/>
            </a:rPr>
            <a:t>These resources, which include articles, short stories, and ordinary texts, give students context-based language use and relevant content, which encourages language learning and reading motivation</a:t>
          </a:r>
          <a:endParaRPr lang="en-US" sz="1400" dirty="0">
            <a:solidFill>
              <a:schemeClr val="bg1"/>
            </a:solidFill>
            <a:latin typeface="Calibri" panose="020F0502020204030204" pitchFamily="34" charset="0"/>
            <a:ea typeface="+mn-ea"/>
            <a:cs typeface="Calibri" panose="020F0502020204030204" pitchFamily="34" charset="0"/>
          </a:endParaRPr>
        </a:p>
      </dgm:t>
    </dgm:pt>
    <dgm:pt modelId="{460CABDA-8CDF-4B89-BB62-50B4C5CAB90B}" type="parTrans" cxnId="{FB8B4314-A8B5-45E4-987E-D0BC57696018}">
      <dgm:prSet/>
      <dgm:spPr/>
      <dgm:t>
        <a:bodyPr/>
        <a:lstStyle/>
        <a:p>
          <a:endParaRPr lang="en-GB"/>
        </a:p>
      </dgm:t>
    </dgm:pt>
    <dgm:pt modelId="{4193BDAC-3C65-42FB-A5E5-AFF40BE5DD77}" type="sibTrans" cxnId="{FB8B4314-A8B5-45E4-987E-D0BC57696018}">
      <dgm:prSet/>
      <dgm:spPr/>
      <dgm:t>
        <a:bodyPr/>
        <a:lstStyle/>
        <a:p>
          <a:endParaRPr lang="en-GB"/>
        </a:p>
      </dgm:t>
    </dgm:pt>
    <dgm:pt modelId="{573D4F11-45F3-4755-AD75-3230FD4FD019}">
      <dgm:prSet/>
      <dgm:spPr>
        <a:xfrm>
          <a:off x="5892797" y="2900385"/>
          <a:ext cx="2173653" cy="1304192"/>
        </a:xfrm>
        <a:solidFill>
          <a:schemeClr val="tx2">
            <a:lumMod val="75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bg1"/>
              </a:solidFill>
              <a:latin typeface="Calibri" panose="020F0502020204030204" pitchFamily="34" charset="0"/>
              <a:cs typeface="Calibri" panose="020F0502020204030204" pitchFamily="34" charset="0"/>
            </a:rPr>
            <a:t>According to Nurmalasari &amp; Haryudin, (2021) noted that, a lack of previous knowledge, poor grammar, and a small vocabulary make it difficult for many pupils to comprehend the meaning of texts</a:t>
          </a:r>
          <a:endParaRPr lang="en-US" dirty="0">
            <a:solidFill>
              <a:schemeClr val="bg1"/>
            </a:solidFill>
            <a:latin typeface="Calibri" panose="020F0502020204030204" pitchFamily="34" charset="0"/>
            <a:ea typeface="+mn-ea"/>
            <a:cs typeface="Calibri" panose="020F0502020204030204" pitchFamily="34" charset="0"/>
          </a:endParaRPr>
        </a:p>
      </dgm:t>
    </dgm:pt>
    <dgm:pt modelId="{26F016AB-BA3B-4683-A2AE-03A83030370E}" type="sibTrans" cxnId="{8B6DCF0D-F7A2-4702-B911-9E2D90CBB6D0}">
      <dgm:prSet/>
      <dgm:spPr/>
      <dgm:t>
        <a:bodyPr/>
        <a:lstStyle/>
        <a:p>
          <a:endParaRPr lang="en-US"/>
        </a:p>
      </dgm:t>
    </dgm:pt>
    <dgm:pt modelId="{FC0C3EDE-E204-4547-B6D5-2094A5458BEE}" type="parTrans" cxnId="{8B6DCF0D-F7A2-4702-B911-9E2D90CBB6D0}">
      <dgm:prSet/>
      <dgm:spPr/>
      <dgm:t>
        <a:bodyPr/>
        <a:lstStyle/>
        <a:p>
          <a:endParaRPr lang="en-US"/>
        </a:p>
      </dgm:t>
    </dgm:pt>
    <dgm:pt modelId="{CA528C1B-2ED5-4147-B894-EE3AF21FD27E}" type="pres">
      <dgm:prSet presAssocID="{51ED3AE7-BC17-4AFB-BF80-0DEDF061E13A}" presName="diagram" presStyleCnt="0">
        <dgm:presLayoutVars>
          <dgm:dir/>
          <dgm:resizeHandles val="exact"/>
        </dgm:presLayoutVars>
      </dgm:prSet>
      <dgm:spPr/>
    </dgm:pt>
    <dgm:pt modelId="{516954CD-6337-4BD2-BC35-8B2FFCCDBEF7}" type="pres">
      <dgm:prSet presAssocID="{C8769F23-7295-4920-BE5F-5621208F6800}" presName="node" presStyleLbl="node1" presStyleIdx="0" presStyleCnt="12" custScaleX="84318" custScaleY="78345" custLinFactNeighborX="-14344" custLinFactNeighborY="-14316">
        <dgm:presLayoutVars>
          <dgm:bulletEnabled val="1"/>
        </dgm:presLayoutVars>
      </dgm:prSet>
      <dgm:spPr/>
    </dgm:pt>
    <dgm:pt modelId="{06FE8F9C-0F07-416C-B4AF-AB9ED3D3ACCF}" type="pres">
      <dgm:prSet presAssocID="{D021BAEF-CD79-4910-A35A-9863103A6044}" presName="sibTrans" presStyleCnt="0"/>
      <dgm:spPr/>
    </dgm:pt>
    <dgm:pt modelId="{6F704103-CE7A-4A92-A066-9A5328285484}" type="pres">
      <dgm:prSet presAssocID="{3A8F85A7-7115-4512-9F5C-7B5A2E1428A7}" presName="node" presStyleLbl="node1" presStyleIdx="1" presStyleCnt="12" custScaleX="85518" custLinFactX="-10049" custLinFactNeighborX="-100000" custLinFactNeighborY="93312">
        <dgm:presLayoutVars>
          <dgm:bulletEnabled val="1"/>
        </dgm:presLayoutVars>
      </dgm:prSet>
      <dgm:spPr>
        <a:prstGeom prst="rect">
          <a:avLst/>
        </a:prstGeom>
      </dgm:spPr>
    </dgm:pt>
    <dgm:pt modelId="{BC6869D0-96F9-4EDD-B778-532738EA9EA7}" type="pres">
      <dgm:prSet presAssocID="{3C44D157-F791-4936-8190-54722DD75871}" presName="sibTrans" presStyleCnt="0"/>
      <dgm:spPr/>
    </dgm:pt>
    <dgm:pt modelId="{67AAC19B-FA5E-4877-9337-74A7DB1FF7EB}" type="pres">
      <dgm:prSet presAssocID="{3BAD8DA1-88E6-4F61-9F96-3996D5B16BD4}" presName="node" presStyleLbl="node1" presStyleIdx="2" presStyleCnt="12" custScaleX="90664" custLinFactX="-100000" custLinFactY="100000" custLinFactNeighborX="-106243" custLinFactNeighborY="100313">
        <dgm:presLayoutVars>
          <dgm:bulletEnabled val="1"/>
        </dgm:presLayoutVars>
      </dgm:prSet>
      <dgm:spPr/>
    </dgm:pt>
    <dgm:pt modelId="{850929EA-193C-4B26-BCBE-B4DC8C77BB23}" type="pres">
      <dgm:prSet presAssocID="{86AD14DC-5991-49CB-AFE0-5E31FE33166F}" presName="sibTrans" presStyleCnt="0"/>
      <dgm:spPr/>
    </dgm:pt>
    <dgm:pt modelId="{87E7FF3D-2A54-4C59-A617-0E650666C866}" type="pres">
      <dgm:prSet presAssocID="{4686DC47-383B-4CB0-8386-5F504B3B1803}" presName="node" presStyleLbl="node1" presStyleIdx="3" presStyleCnt="12" custScaleX="105291" custScaleY="76660" custLinFactX="-100000" custLinFactNeighborX="-110302" custLinFactNeighborY="-15159">
        <dgm:presLayoutVars>
          <dgm:bulletEnabled val="1"/>
        </dgm:presLayoutVars>
      </dgm:prSet>
      <dgm:spPr/>
    </dgm:pt>
    <dgm:pt modelId="{CFF696C9-6B4D-4095-89B4-7217A417BF5B}" type="pres">
      <dgm:prSet presAssocID="{9DA988DA-7840-4777-9263-E357E33A1359}" presName="sibTrans" presStyleCnt="0"/>
      <dgm:spPr/>
    </dgm:pt>
    <dgm:pt modelId="{5A2C0393-2E0D-40D1-BF25-7E171E76B486}" type="pres">
      <dgm:prSet presAssocID="{BE796738-7C08-4F73-97F1-D0361AE3775B}" presName="node" presStyleLbl="node1" presStyleIdx="4" presStyleCnt="12" custScaleX="106255" custScaleY="93784" custLinFactNeighborX="87479" custLinFactNeighborY="-22829">
        <dgm:presLayoutVars>
          <dgm:bulletEnabled val="1"/>
        </dgm:presLayoutVars>
      </dgm:prSet>
      <dgm:spPr/>
    </dgm:pt>
    <dgm:pt modelId="{FFD4A0E8-87A7-49C1-94B3-62DFCE4E1012}" type="pres">
      <dgm:prSet presAssocID="{0900FBA6-FB7C-4C86-ACCC-0E36421452E3}" presName="sibTrans" presStyleCnt="0"/>
      <dgm:spPr/>
    </dgm:pt>
    <dgm:pt modelId="{283C6F0C-8B2D-4F0F-8531-EC9A809A5F0B}" type="pres">
      <dgm:prSet presAssocID="{5DECBD44-1251-43E2-AF30-80AD222938A2}" presName="node" presStyleLbl="node1" presStyleIdx="5" presStyleCnt="12" custScaleX="87727" custScaleY="85382" custLinFactX="100000" custLinFactY="-28747" custLinFactNeighborX="106000" custLinFactNeighborY="-100000">
        <dgm:presLayoutVars>
          <dgm:bulletEnabled val="1"/>
        </dgm:presLayoutVars>
      </dgm:prSet>
      <dgm:spPr/>
    </dgm:pt>
    <dgm:pt modelId="{3BAB084E-926C-4156-9953-D1262A1D8899}" type="pres">
      <dgm:prSet presAssocID="{C851E46B-4CFB-4A58-88E5-84DE3D720696}" presName="sibTrans" presStyleCnt="0"/>
      <dgm:spPr/>
    </dgm:pt>
    <dgm:pt modelId="{C0B30998-1851-4774-B872-681CDEC5740F}" type="pres">
      <dgm:prSet presAssocID="{7753CD10-39C3-4B93-880C-EB3A09549A3B}" presName="node" presStyleLbl="node1" presStyleIdx="6" presStyleCnt="12" custScaleX="88685" custScaleY="85878" custLinFactY="-27217" custLinFactNeighborX="2354" custLinFactNeighborY="-100000">
        <dgm:presLayoutVars>
          <dgm:bulletEnabled val="1"/>
        </dgm:presLayoutVars>
      </dgm:prSet>
      <dgm:spPr>
        <a:prstGeom prst="rect">
          <a:avLst/>
        </a:prstGeom>
      </dgm:spPr>
    </dgm:pt>
    <dgm:pt modelId="{0FA8FB95-8310-4836-AD4F-D6ED14DB7FD6}" type="pres">
      <dgm:prSet presAssocID="{93DC7874-4206-4848-B296-86C065BEBD13}" presName="sibTrans" presStyleCnt="0"/>
      <dgm:spPr/>
    </dgm:pt>
    <dgm:pt modelId="{D1DF7ED4-46C7-4C48-88CB-8F5203EA16F6}" type="pres">
      <dgm:prSet presAssocID="{C755A712-82FB-43BE-9C4F-90E15709B6EA}" presName="node" presStyleLbl="node1" presStyleIdx="7" presStyleCnt="12" custLinFactNeighborX="-99705" custLinFactNeighborY="-16246">
        <dgm:presLayoutVars>
          <dgm:bulletEnabled val="1"/>
        </dgm:presLayoutVars>
      </dgm:prSet>
      <dgm:spPr/>
    </dgm:pt>
    <dgm:pt modelId="{B7A0A6AF-0521-4FFB-B162-74353955E241}" type="pres">
      <dgm:prSet presAssocID="{36951156-ED5D-49BD-8200-132D79C4B3CC}" presName="sibTrans" presStyleCnt="0"/>
      <dgm:spPr/>
    </dgm:pt>
    <dgm:pt modelId="{A02FF9F5-2534-4CF9-BBC1-0C092869E7EC}" type="pres">
      <dgm:prSet presAssocID="{A55C46F9-8798-48C9-A269-F1A0D3E019DA}" presName="node" presStyleLbl="node1" presStyleIdx="8" presStyleCnt="12" custScaleX="107414" custLinFactX="2546" custLinFactNeighborX="100000" custLinFactNeighborY="-30721">
        <dgm:presLayoutVars>
          <dgm:bulletEnabled val="1"/>
        </dgm:presLayoutVars>
      </dgm:prSet>
      <dgm:spPr/>
    </dgm:pt>
    <dgm:pt modelId="{59F3EAD9-B062-40F0-8462-CFDE98013E5B}" type="pres">
      <dgm:prSet presAssocID="{4193BDAC-3C65-42FB-A5E5-AFF40BE5DD77}" presName="sibTrans" presStyleCnt="0"/>
      <dgm:spPr/>
    </dgm:pt>
    <dgm:pt modelId="{793017A3-2520-44BF-A30D-ED807EEE3875}" type="pres">
      <dgm:prSet presAssocID="{9C04C0DD-E770-4031-BA70-67D56A6F9BEE}" presName="node" presStyleLbl="node1" presStyleIdx="9" presStyleCnt="12" custLinFactX="5000" custLinFactNeighborX="100000" custLinFactNeighborY="-24864">
        <dgm:presLayoutVars>
          <dgm:bulletEnabled val="1"/>
        </dgm:presLayoutVars>
      </dgm:prSet>
      <dgm:spPr/>
    </dgm:pt>
    <dgm:pt modelId="{0E197B24-CA44-4300-B19C-E3D9E59C7328}" type="pres">
      <dgm:prSet presAssocID="{63DA4F29-DC0C-4C23-9FA8-829814BB4389}" presName="sibTrans" presStyleCnt="0"/>
      <dgm:spPr/>
    </dgm:pt>
    <dgm:pt modelId="{D6D72A9E-3881-4A26-990A-244195347CAA}" type="pres">
      <dgm:prSet presAssocID="{A889306F-A1C0-4336-BDA0-15B7B6A2E296}" presName="node" presStyleLbl="node1" presStyleIdx="10" presStyleCnt="12" custLinFactX="5196" custLinFactNeighborX="100000" custLinFactNeighborY="-21077">
        <dgm:presLayoutVars>
          <dgm:bulletEnabled val="1"/>
        </dgm:presLayoutVars>
      </dgm:prSet>
      <dgm:spPr/>
    </dgm:pt>
    <dgm:pt modelId="{6229AE83-75DD-4D94-B1B0-FB31E9AE7032}" type="pres">
      <dgm:prSet presAssocID="{F9F894EB-511E-4A1C-AA9F-AC2B3B1B55EE}" presName="sibTrans" presStyleCnt="0"/>
      <dgm:spPr/>
    </dgm:pt>
    <dgm:pt modelId="{254AA4D9-64C7-493C-92AA-CCFD032C221C}" type="pres">
      <dgm:prSet presAssocID="{573D4F11-45F3-4755-AD75-3230FD4FD019}" presName="node" presStyleLbl="node1" presStyleIdx="11" presStyleCnt="12" custLinFactY="-33046" custLinFactNeighborX="-4804" custLinFactNeighborY="-100000">
        <dgm:presLayoutVars>
          <dgm:bulletEnabled val="1"/>
        </dgm:presLayoutVars>
      </dgm:prSet>
      <dgm:spPr/>
    </dgm:pt>
  </dgm:ptLst>
  <dgm:cxnLst>
    <dgm:cxn modelId="{8B6DCF0D-F7A2-4702-B911-9E2D90CBB6D0}" srcId="{51ED3AE7-BC17-4AFB-BF80-0DEDF061E13A}" destId="{573D4F11-45F3-4755-AD75-3230FD4FD019}" srcOrd="11" destOrd="0" parTransId="{FC0C3EDE-E204-4547-B6D5-2094A5458BEE}" sibTransId="{26F016AB-BA3B-4683-A2AE-03A83030370E}"/>
    <dgm:cxn modelId="{FB8B4314-A8B5-45E4-987E-D0BC57696018}" srcId="{51ED3AE7-BC17-4AFB-BF80-0DEDF061E13A}" destId="{A55C46F9-8798-48C9-A269-F1A0D3E019DA}" srcOrd="8" destOrd="0" parTransId="{460CABDA-8CDF-4B89-BB62-50B4C5CAB90B}" sibTransId="{4193BDAC-3C65-42FB-A5E5-AFF40BE5DD77}"/>
    <dgm:cxn modelId="{B4239815-BD7A-4A9E-9F77-F070EB593062}" srcId="{51ED3AE7-BC17-4AFB-BF80-0DEDF061E13A}" destId="{A889306F-A1C0-4336-BDA0-15B7B6A2E296}" srcOrd="10" destOrd="0" parTransId="{FB37948B-E049-436E-B112-4C3557DA5755}" sibTransId="{F9F894EB-511E-4A1C-AA9F-AC2B3B1B55EE}"/>
    <dgm:cxn modelId="{A906281E-84F8-4D6C-AC6D-55AAD150CCEF}" srcId="{51ED3AE7-BC17-4AFB-BF80-0DEDF061E13A}" destId="{4686DC47-383B-4CB0-8386-5F504B3B1803}" srcOrd="3" destOrd="0" parTransId="{BFCE4BE6-53D9-4889-B845-4696374539E2}" sibTransId="{9DA988DA-7840-4777-9263-E357E33A1359}"/>
    <dgm:cxn modelId="{D7BB4639-A857-4A7B-B35F-45739BF40BC5}" type="presOf" srcId="{A55C46F9-8798-48C9-A269-F1A0D3E019DA}" destId="{A02FF9F5-2534-4CF9-BBC1-0C092869E7EC}" srcOrd="0" destOrd="0" presId="urn:microsoft.com/office/officeart/2005/8/layout/default"/>
    <dgm:cxn modelId="{3D71F45F-51ED-48B2-A373-EB8F45B6C96E}" srcId="{51ED3AE7-BC17-4AFB-BF80-0DEDF061E13A}" destId="{C8769F23-7295-4920-BE5F-5621208F6800}" srcOrd="0" destOrd="0" parTransId="{69A23B46-1DEE-4327-85DA-8967FCB12C52}" sibTransId="{D021BAEF-CD79-4910-A35A-9863103A6044}"/>
    <dgm:cxn modelId="{F282AA43-9EE3-44CA-9558-0969A377E07E}" type="presOf" srcId="{C755A712-82FB-43BE-9C4F-90E15709B6EA}" destId="{D1DF7ED4-46C7-4C48-88CB-8F5203EA16F6}" srcOrd="0" destOrd="0" presId="urn:microsoft.com/office/officeart/2005/8/layout/default"/>
    <dgm:cxn modelId="{57984865-804E-4F0A-9510-E3C0A1106F0F}" srcId="{51ED3AE7-BC17-4AFB-BF80-0DEDF061E13A}" destId="{3BAD8DA1-88E6-4F61-9F96-3996D5B16BD4}" srcOrd="2" destOrd="0" parTransId="{18F70B92-42E8-4DF6-A39C-3C8550852E05}" sibTransId="{86AD14DC-5991-49CB-AFE0-5E31FE33166F}"/>
    <dgm:cxn modelId="{0391F949-C105-4430-B461-8C704BCB1EB2}" srcId="{51ED3AE7-BC17-4AFB-BF80-0DEDF061E13A}" destId="{9C04C0DD-E770-4031-BA70-67D56A6F9BEE}" srcOrd="9" destOrd="0" parTransId="{34A7C179-B2ED-489B-BACC-1A4E27EF2390}" sibTransId="{63DA4F29-DC0C-4C23-9FA8-829814BB4389}"/>
    <dgm:cxn modelId="{66559871-2E22-44C0-A141-83FBD410A8D7}" type="presOf" srcId="{7753CD10-39C3-4B93-880C-EB3A09549A3B}" destId="{C0B30998-1851-4774-B872-681CDEC5740F}" srcOrd="0" destOrd="0" presId="urn:microsoft.com/office/officeart/2005/8/layout/default"/>
    <dgm:cxn modelId="{E476005A-328D-43A4-9EBF-AE5DA1B0862E}" type="presOf" srcId="{BE796738-7C08-4F73-97F1-D0361AE3775B}" destId="{5A2C0393-2E0D-40D1-BF25-7E171E76B486}" srcOrd="0" destOrd="0" presId="urn:microsoft.com/office/officeart/2005/8/layout/default"/>
    <dgm:cxn modelId="{06913880-37C3-48FC-9D90-8B8835CEB19F}" type="presOf" srcId="{5DECBD44-1251-43E2-AF30-80AD222938A2}" destId="{283C6F0C-8B2D-4F0F-8531-EC9A809A5F0B}" srcOrd="0" destOrd="0" presId="urn:microsoft.com/office/officeart/2005/8/layout/default"/>
    <dgm:cxn modelId="{B25A9F84-46D1-46BB-91F5-5434C0022773}" srcId="{51ED3AE7-BC17-4AFB-BF80-0DEDF061E13A}" destId="{3A8F85A7-7115-4512-9F5C-7B5A2E1428A7}" srcOrd="1" destOrd="0" parTransId="{8F5030E0-4BE3-4BB9-A935-C12037D56AEA}" sibTransId="{3C44D157-F791-4936-8190-54722DD75871}"/>
    <dgm:cxn modelId="{3E7E1D85-0F39-4379-9485-C892B699F213}" srcId="{51ED3AE7-BC17-4AFB-BF80-0DEDF061E13A}" destId="{BE796738-7C08-4F73-97F1-D0361AE3775B}" srcOrd="4" destOrd="0" parTransId="{D0FC72A7-F8E1-4F62-A600-A379F6B05371}" sibTransId="{0900FBA6-FB7C-4C86-ACCC-0E36421452E3}"/>
    <dgm:cxn modelId="{41685490-13FB-43BA-8D5A-DC0EFCABFEA8}" type="presOf" srcId="{3BAD8DA1-88E6-4F61-9F96-3996D5B16BD4}" destId="{67AAC19B-FA5E-4877-9337-74A7DB1FF7EB}" srcOrd="0" destOrd="0" presId="urn:microsoft.com/office/officeart/2005/8/layout/default"/>
    <dgm:cxn modelId="{C6A93F97-BC90-4EB8-9752-0DBD2CFB29E6}" type="presOf" srcId="{51ED3AE7-BC17-4AFB-BF80-0DEDF061E13A}" destId="{CA528C1B-2ED5-4147-B894-EE3AF21FD27E}" srcOrd="0" destOrd="0" presId="urn:microsoft.com/office/officeart/2005/8/layout/default"/>
    <dgm:cxn modelId="{B7F7D9AB-B109-41EB-AF59-2A01218F5D16}" type="presOf" srcId="{3A8F85A7-7115-4512-9F5C-7B5A2E1428A7}" destId="{6F704103-CE7A-4A92-A066-9A5328285484}" srcOrd="0" destOrd="0" presId="urn:microsoft.com/office/officeart/2005/8/layout/default"/>
    <dgm:cxn modelId="{E1FB8BB0-7B09-4ADD-AEA9-739A867CF845}" srcId="{51ED3AE7-BC17-4AFB-BF80-0DEDF061E13A}" destId="{C755A712-82FB-43BE-9C4F-90E15709B6EA}" srcOrd="7" destOrd="0" parTransId="{A916FEC3-834F-4487-A213-6A99C17248FF}" sibTransId="{36951156-ED5D-49BD-8200-132D79C4B3CC}"/>
    <dgm:cxn modelId="{CB8DDDB8-E185-4356-837E-9C1BEA7959ED}" srcId="{51ED3AE7-BC17-4AFB-BF80-0DEDF061E13A}" destId="{5DECBD44-1251-43E2-AF30-80AD222938A2}" srcOrd="5" destOrd="0" parTransId="{706680FD-5D7F-4D39-BA14-E9D3B1E2FD22}" sibTransId="{C851E46B-4CFB-4A58-88E5-84DE3D720696}"/>
    <dgm:cxn modelId="{4F9136CB-D17A-4DC9-A894-DBDEF409AC9B}" srcId="{51ED3AE7-BC17-4AFB-BF80-0DEDF061E13A}" destId="{7753CD10-39C3-4B93-880C-EB3A09549A3B}" srcOrd="6" destOrd="0" parTransId="{560C78C9-FA99-4F30-A76B-FCB8D85F7748}" sibTransId="{93DC7874-4206-4848-B296-86C065BEBD13}"/>
    <dgm:cxn modelId="{4544C6CB-64FA-416A-A5AC-7372D2EFD6DC}" type="presOf" srcId="{4686DC47-383B-4CB0-8386-5F504B3B1803}" destId="{87E7FF3D-2A54-4C59-A617-0E650666C866}" srcOrd="0" destOrd="0" presId="urn:microsoft.com/office/officeart/2005/8/layout/default"/>
    <dgm:cxn modelId="{DBCD52D4-39CD-45B8-96F7-F754ECF05F62}" type="presOf" srcId="{C8769F23-7295-4920-BE5F-5621208F6800}" destId="{516954CD-6337-4BD2-BC35-8B2FFCCDBEF7}" srcOrd="0" destOrd="0" presId="urn:microsoft.com/office/officeart/2005/8/layout/default"/>
    <dgm:cxn modelId="{B31790DD-9F37-41AF-9C55-F08376B128BF}" type="presOf" srcId="{9C04C0DD-E770-4031-BA70-67D56A6F9BEE}" destId="{793017A3-2520-44BF-A30D-ED807EEE3875}" srcOrd="0" destOrd="0" presId="urn:microsoft.com/office/officeart/2005/8/layout/default"/>
    <dgm:cxn modelId="{81CBBDE7-6BD6-4CB9-9385-84881458174F}" type="presOf" srcId="{A889306F-A1C0-4336-BDA0-15B7B6A2E296}" destId="{D6D72A9E-3881-4A26-990A-244195347CAA}" srcOrd="0" destOrd="0" presId="urn:microsoft.com/office/officeart/2005/8/layout/default"/>
    <dgm:cxn modelId="{D4436BF4-1C2F-44C7-BECE-68F58F1C7D06}" type="presOf" srcId="{573D4F11-45F3-4755-AD75-3230FD4FD019}" destId="{254AA4D9-64C7-493C-92AA-CCFD032C221C}" srcOrd="0" destOrd="0" presId="urn:microsoft.com/office/officeart/2005/8/layout/default"/>
    <dgm:cxn modelId="{8D1B4453-C299-44B3-A97E-52C7DA397B31}" type="presParOf" srcId="{CA528C1B-2ED5-4147-B894-EE3AF21FD27E}" destId="{516954CD-6337-4BD2-BC35-8B2FFCCDBEF7}" srcOrd="0" destOrd="0" presId="urn:microsoft.com/office/officeart/2005/8/layout/default"/>
    <dgm:cxn modelId="{AC7A6517-2951-4998-9E37-F0E0A95C532A}" type="presParOf" srcId="{CA528C1B-2ED5-4147-B894-EE3AF21FD27E}" destId="{06FE8F9C-0F07-416C-B4AF-AB9ED3D3ACCF}" srcOrd="1" destOrd="0" presId="urn:microsoft.com/office/officeart/2005/8/layout/default"/>
    <dgm:cxn modelId="{78B6D2BD-D813-4F65-8C06-6B029F8AACF8}" type="presParOf" srcId="{CA528C1B-2ED5-4147-B894-EE3AF21FD27E}" destId="{6F704103-CE7A-4A92-A066-9A5328285484}" srcOrd="2" destOrd="0" presId="urn:microsoft.com/office/officeart/2005/8/layout/default"/>
    <dgm:cxn modelId="{837E1409-5469-4066-9C45-9A1C25968F03}" type="presParOf" srcId="{CA528C1B-2ED5-4147-B894-EE3AF21FD27E}" destId="{BC6869D0-96F9-4EDD-B778-532738EA9EA7}" srcOrd="3" destOrd="0" presId="urn:microsoft.com/office/officeart/2005/8/layout/default"/>
    <dgm:cxn modelId="{86DF2EFF-807A-47F2-A1AD-3EE5253F3125}" type="presParOf" srcId="{CA528C1B-2ED5-4147-B894-EE3AF21FD27E}" destId="{67AAC19B-FA5E-4877-9337-74A7DB1FF7EB}" srcOrd="4" destOrd="0" presId="urn:microsoft.com/office/officeart/2005/8/layout/default"/>
    <dgm:cxn modelId="{1C244A50-4C36-4FAF-8338-BBF5190A5DF6}" type="presParOf" srcId="{CA528C1B-2ED5-4147-B894-EE3AF21FD27E}" destId="{850929EA-193C-4B26-BCBE-B4DC8C77BB23}" srcOrd="5" destOrd="0" presId="urn:microsoft.com/office/officeart/2005/8/layout/default"/>
    <dgm:cxn modelId="{0910541B-BF02-45AF-AA50-A76B8685E4F7}" type="presParOf" srcId="{CA528C1B-2ED5-4147-B894-EE3AF21FD27E}" destId="{87E7FF3D-2A54-4C59-A617-0E650666C866}" srcOrd="6" destOrd="0" presId="urn:microsoft.com/office/officeart/2005/8/layout/default"/>
    <dgm:cxn modelId="{67B1C110-90C9-4BEC-A7B7-0568F6DEFD9F}" type="presParOf" srcId="{CA528C1B-2ED5-4147-B894-EE3AF21FD27E}" destId="{CFF696C9-6B4D-4095-89B4-7217A417BF5B}" srcOrd="7" destOrd="0" presId="urn:microsoft.com/office/officeart/2005/8/layout/default"/>
    <dgm:cxn modelId="{40313B3B-7EA1-4A71-ADDE-8E9880316C26}" type="presParOf" srcId="{CA528C1B-2ED5-4147-B894-EE3AF21FD27E}" destId="{5A2C0393-2E0D-40D1-BF25-7E171E76B486}" srcOrd="8" destOrd="0" presId="urn:microsoft.com/office/officeart/2005/8/layout/default"/>
    <dgm:cxn modelId="{B447794D-2A98-4A88-AE18-26CDC05F3FA7}" type="presParOf" srcId="{CA528C1B-2ED5-4147-B894-EE3AF21FD27E}" destId="{FFD4A0E8-87A7-49C1-94B3-62DFCE4E1012}" srcOrd="9" destOrd="0" presId="urn:microsoft.com/office/officeart/2005/8/layout/default"/>
    <dgm:cxn modelId="{CF243419-8767-43AD-917A-9629D798A3FE}" type="presParOf" srcId="{CA528C1B-2ED5-4147-B894-EE3AF21FD27E}" destId="{283C6F0C-8B2D-4F0F-8531-EC9A809A5F0B}" srcOrd="10" destOrd="0" presId="urn:microsoft.com/office/officeart/2005/8/layout/default"/>
    <dgm:cxn modelId="{A34E816C-CEF6-4CD0-BC04-F0EA1027589D}" type="presParOf" srcId="{CA528C1B-2ED5-4147-B894-EE3AF21FD27E}" destId="{3BAB084E-926C-4156-9953-D1262A1D8899}" srcOrd="11" destOrd="0" presId="urn:microsoft.com/office/officeart/2005/8/layout/default"/>
    <dgm:cxn modelId="{11F753AC-2C7F-48B0-BE08-8C1108429195}" type="presParOf" srcId="{CA528C1B-2ED5-4147-B894-EE3AF21FD27E}" destId="{C0B30998-1851-4774-B872-681CDEC5740F}" srcOrd="12" destOrd="0" presId="urn:microsoft.com/office/officeart/2005/8/layout/default"/>
    <dgm:cxn modelId="{E5EA5A6A-6CF3-42E7-BDE9-9B47E50713DA}" type="presParOf" srcId="{CA528C1B-2ED5-4147-B894-EE3AF21FD27E}" destId="{0FA8FB95-8310-4836-AD4F-D6ED14DB7FD6}" srcOrd="13" destOrd="0" presId="urn:microsoft.com/office/officeart/2005/8/layout/default"/>
    <dgm:cxn modelId="{28B6A873-409D-46D9-B97B-354B91A8B512}" type="presParOf" srcId="{CA528C1B-2ED5-4147-B894-EE3AF21FD27E}" destId="{D1DF7ED4-46C7-4C48-88CB-8F5203EA16F6}" srcOrd="14" destOrd="0" presId="urn:microsoft.com/office/officeart/2005/8/layout/default"/>
    <dgm:cxn modelId="{FCD159AD-6CB5-42C2-9EF3-0513215A674A}" type="presParOf" srcId="{CA528C1B-2ED5-4147-B894-EE3AF21FD27E}" destId="{B7A0A6AF-0521-4FFB-B162-74353955E241}" srcOrd="15" destOrd="0" presId="urn:microsoft.com/office/officeart/2005/8/layout/default"/>
    <dgm:cxn modelId="{A8A51C6B-4BD6-4A64-9356-A7F05744B7B3}" type="presParOf" srcId="{CA528C1B-2ED5-4147-B894-EE3AF21FD27E}" destId="{A02FF9F5-2534-4CF9-BBC1-0C092869E7EC}" srcOrd="16" destOrd="0" presId="urn:microsoft.com/office/officeart/2005/8/layout/default"/>
    <dgm:cxn modelId="{6F720EEE-AA66-4E20-8163-34C0FA4EA774}" type="presParOf" srcId="{CA528C1B-2ED5-4147-B894-EE3AF21FD27E}" destId="{59F3EAD9-B062-40F0-8462-CFDE98013E5B}" srcOrd="17" destOrd="0" presId="urn:microsoft.com/office/officeart/2005/8/layout/default"/>
    <dgm:cxn modelId="{54022195-33BE-42CC-BC36-E042C494610E}" type="presParOf" srcId="{CA528C1B-2ED5-4147-B894-EE3AF21FD27E}" destId="{793017A3-2520-44BF-A30D-ED807EEE3875}" srcOrd="18" destOrd="0" presId="urn:microsoft.com/office/officeart/2005/8/layout/default"/>
    <dgm:cxn modelId="{51842D60-6DD3-4997-8468-EDAA2F0B7EC3}" type="presParOf" srcId="{CA528C1B-2ED5-4147-B894-EE3AF21FD27E}" destId="{0E197B24-CA44-4300-B19C-E3D9E59C7328}" srcOrd="19" destOrd="0" presId="urn:microsoft.com/office/officeart/2005/8/layout/default"/>
    <dgm:cxn modelId="{8A423F76-26B6-4A48-890A-11D4859F2880}" type="presParOf" srcId="{CA528C1B-2ED5-4147-B894-EE3AF21FD27E}" destId="{D6D72A9E-3881-4A26-990A-244195347CAA}" srcOrd="20" destOrd="0" presId="urn:microsoft.com/office/officeart/2005/8/layout/default"/>
    <dgm:cxn modelId="{2F794000-C4AA-496F-B628-586855F5BC39}" type="presParOf" srcId="{CA528C1B-2ED5-4147-B894-EE3AF21FD27E}" destId="{6229AE83-75DD-4D94-B1B0-FB31E9AE7032}" srcOrd="21" destOrd="0" presId="urn:microsoft.com/office/officeart/2005/8/layout/default"/>
    <dgm:cxn modelId="{372F3C60-3E6A-4A0F-9BCE-93F8B48B4F72}" type="presParOf" srcId="{CA528C1B-2ED5-4147-B894-EE3AF21FD27E}" destId="{254AA4D9-64C7-493C-92AA-CCFD032C221C}" srcOrd="2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61A266C-4F13-4368-9255-966C674DA2E0}" type="doc">
      <dgm:prSet loTypeId="urn:microsoft.com/office/officeart/2018/2/layout/IconVerticalSolidList" loCatId="icon" qsTypeId="urn:microsoft.com/office/officeart/2005/8/quickstyle/simple1" qsCatId="simple" csTypeId="urn:microsoft.com/office/officeart/2005/8/colors/colorful4" csCatId="colorful" phldr="1"/>
      <dgm:spPr/>
      <dgm:t>
        <a:bodyPr/>
        <a:lstStyle/>
        <a:p>
          <a:endParaRPr lang="en-US"/>
        </a:p>
      </dgm:t>
    </dgm:pt>
    <dgm:pt modelId="{DEAF6B5F-0EBD-4C1F-BF5A-62FDA25F6E26}">
      <dgm:prSet/>
      <dgm:spPr>
        <a:xfrm>
          <a:off x="1435590" y="531"/>
          <a:ext cx="9080009" cy="1242935"/>
        </a:xfrm>
        <a:prstGeom prst="rect">
          <a:avLst/>
        </a:prstGeom>
        <a:noFill/>
        <a:ln>
          <a:noFill/>
        </a:ln>
        <a:effectLst/>
      </dgm:spPr>
      <dgm:t>
        <a:bodyPr/>
        <a:lstStyle/>
        <a:p>
          <a:pPr>
            <a:lnSpc>
              <a:spcPct val="100000"/>
            </a:lnSpc>
            <a:buNone/>
          </a:pPr>
          <a:r>
            <a:rPr lang="en-ZA" dirty="0">
              <a:solidFill>
                <a:sysClr val="windowText" lastClr="000000">
                  <a:hueOff val="0"/>
                  <a:satOff val="0"/>
                  <a:lumOff val="0"/>
                  <a:alphaOff val="0"/>
                </a:sysClr>
              </a:solidFill>
              <a:latin typeface="Calibri" panose="020F0502020204030204"/>
              <a:ea typeface="+mn-ea"/>
              <a:cs typeface="+mn-cs"/>
            </a:rPr>
            <a:t>The significance of this study will be to foster essential information literacy skills by promoting early </a:t>
          </a:r>
          <a:r>
            <a:rPr lang="en-GB" b="0" i="0" u="none" strike="noStrike" cap="none" spc="0" baseline="0" dirty="0">
              <a:solidFill>
                <a:srgbClr val="000000"/>
              </a:solidFill>
              <a:uFillTx/>
              <a:latin typeface="Times New Roman" pitchFamily="18"/>
              <a:ea typeface="Times New Roman" pitchFamily="18"/>
            </a:rPr>
            <a:t>exposure and training in developing positive reading habits.</a:t>
          </a:r>
          <a:endParaRPr lang="en-US" dirty="0">
            <a:solidFill>
              <a:sysClr val="windowText" lastClr="000000">
                <a:hueOff val="0"/>
                <a:satOff val="0"/>
                <a:lumOff val="0"/>
                <a:alphaOff val="0"/>
              </a:sysClr>
            </a:solidFill>
            <a:latin typeface="Calibri" panose="020F0502020204030204"/>
            <a:ea typeface="+mn-ea"/>
            <a:cs typeface="+mn-cs"/>
          </a:endParaRPr>
        </a:p>
      </dgm:t>
    </dgm:pt>
    <dgm:pt modelId="{EAC4F1EA-4D50-42FD-98D3-0259A86224AC}" type="parTrans" cxnId="{72DCBCFD-0062-493D-A5BC-2188B0BA673E}">
      <dgm:prSet/>
      <dgm:spPr/>
      <dgm:t>
        <a:bodyPr/>
        <a:lstStyle/>
        <a:p>
          <a:endParaRPr lang="en-US"/>
        </a:p>
      </dgm:t>
    </dgm:pt>
    <dgm:pt modelId="{0B2C3801-3BA6-4447-91E0-49C59463F85B}" type="sibTrans" cxnId="{72DCBCFD-0062-493D-A5BC-2188B0BA673E}">
      <dgm:prSet/>
      <dgm:spPr/>
      <dgm:t>
        <a:bodyPr/>
        <a:lstStyle/>
        <a:p>
          <a:endParaRPr lang="en-US"/>
        </a:p>
      </dgm:t>
    </dgm:pt>
    <dgm:pt modelId="{CB62461C-66AC-4981-8180-A6C29A59921A}">
      <dgm:prSet/>
      <dgm:spPr>
        <a:xfrm>
          <a:off x="1435590" y="1554201"/>
          <a:ext cx="9080009" cy="1242935"/>
        </a:xfrm>
        <a:prstGeom prst="rect">
          <a:avLst/>
        </a:prstGeom>
        <a:noFill/>
        <a:ln>
          <a:noFill/>
        </a:ln>
        <a:effectLst/>
      </dgm:spPr>
      <dgm:t>
        <a:bodyPr/>
        <a:lstStyle/>
        <a:p>
          <a:pPr>
            <a:lnSpc>
              <a:spcPct val="100000"/>
            </a:lnSpc>
            <a:buNone/>
          </a:pPr>
          <a:r>
            <a:rPr lang="en-ZA" dirty="0">
              <a:solidFill>
                <a:sysClr val="windowText" lastClr="000000">
                  <a:hueOff val="0"/>
                  <a:satOff val="0"/>
                  <a:lumOff val="0"/>
                  <a:alphaOff val="0"/>
                </a:sysClr>
              </a:solidFill>
              <a:latin typeface="Calibri" panose="020F0502020204030204"/>
              <a:ea typeface="+mn-ea"/>
              <a:cs typeface="+mn-cs"/>
            </a:rPr>
            <a:t>This is critical </a:t>
          </a:r>
          <a:r>
            <a:rPr lang="en-GB" b="0" i="0" u="none" strike="noStrike" cap="none" spc="0" baseline="0" dirty="0">
              <a:solidFill>
                <a:srgbClr val="000000"/>
              </a:solidFill>
              <a:uFillTx/>
              <a:latin typeface="Times New Roman" pitchFamily="18"/>
              <a:ea typeface="Times New Roman" pitchFamily="18"/>
            </a:rPr>
            <a:t>for students’ academic journey and future professional careers, as cultivating positive reading habits equips them with the ability to locate, evaluate, and use information effectively.</a:t>
          </a:r>
          <a:endParaRPr lang="en-US" dirty="0">
            <a:solidFill>
              <a:sysClr val="windowText" lastClr="000000">
                <a:hueOff val="0"/>
                <a:satOff val="0"/>
                <a:lumOff val="0"/>
                <a:alphaOff val="0"/>
              </a:sysClr>
            </a:solidFill>
            <a:latin typeface="Calibri" panose="020F0502020204030204"/>
            <a:ea typeface="+mn-ea"/>
            <a:cs typeface="+mn-cs"/>
          </a:endParaRPr>
        </a:p>
      </dgm:t>
    </dgm:pt>
    <dgm:pt modelId="{B47E6061-571C-4D1D-9AE1-8534E6EE530D}" type="parTrans" cxnId="{249EC174-6F38-4993-AA22-12CCA14A4C92}">
      <dgm:prSet/>
      <dgm:spPr/>
      <dgm:t>
        <a:bodyPr/>
        <a:lstStyle/>
        <a:p>
          <a:endParaRPr lang="en-US"/>
        </a:p>
      </dgm:t>
    </dgm:pt>
    <dgm:pt modelId="{1A9350A0-27D5-4598-ADD3-2E06A7F1C538}" type="sibTrans" cxnId="{249EC174-6F38-4993-AA22-12CCA14A4C92}">
      <dgm:prSet/>
      <dgm:spPr/>
      <dgm:t>
        <a:bodyPr/>
        <a:lstStyle/>
        <a:p>
          <a:endParaRPr lang="en-US"/>
        </a:p>
      </dgm:t>
    </dgm:pt>
    <dgm:pt modelId="{C41F9D0A-1523-49ED-A75C-596F506205BC}">
      <dgm:prSet/>
      <dgm:spPr>
        <a:xfrm>
          <a:off x="1435590" y="3107870"/>
          <a:ext cx="9080009" cy="1242935"/>
        </a:xfrm>
        <a:prstGeom prst="rect">
          <a:avLst/>
        </a:prstGeom>
        <a:noFill/>
        <a:ln>
          <a:noFill/>
        </a:ln>
        <a:effectLst/>
      </dgm:spPr>
      <dgm:t>
        <a:bodyPr/>
        <a:lstStyle/>
        <a:p>
          <a:pPr>
            <a:lnSpc>
              <a:spcPct val="100000"/>
            </a:lnSpc>
            <a:buNone/>
          </a:pPr>
          <a:r>
            <a:rPr lang="en-ZA" dirty="0">
              <a:solidFill>
                <a:sysClr val="windowText" lastClr="000000">
                  <a:hueOff val="0"/>
                  <a:satOff val="0"/>
                  <a:lumOff val="0"/>
                  <a:alphaOff val="0"/>
                </a:sysClr>
              </a:solidFill>
              <a:latin typeface="Calibri" panose="020F0502020204030204"/>
              <a:ea typeface="+mn-ea"/>
              <a:cs typeface="+mn-cs"/>
            </a:rPr>
            <a:t>By enhancing these skills, </a:t>
          </a:r>
          <a:r>
            <a:rPr lang="en-GB" b="0" i="0" u="none" strike="noStrike" cap="none" spc="0" baseline="0" dirty="0">
              <a:solidFill>
                <a:srgbClr val="000000"/>
              </a:solidFill>
              <a:uFillTx/>
              <a:latin typeface="Times New Roman" pitchFamily="18"/>
              <a:ea typeface="Times New Roman" pitchFamily="18"/>
            </a:rPr>
            <a:t>and fostering strong reading habits, the study aims to ensure that students are well-prepared to meet the demands of academic activities and professional environments.</a:t>
          </a:r>
          <a:endParaRPr lang="en-US" dirty="0">
            <a:solidFill>
              <a:sysClr val="windowText" lastClr="000000">
                <a:hueOff val="0"/>
                <a:satOff val="0"/>
                <a:lumOff val="0"/>
                <a:alphaOff val="0"/>
              </a:sysClr>
            </a:solidFill>
            <a:latin typeface="Calibri" panose="020F0502020204030204"/>
            <a:ea typeface="+mn-ea"/>
            <a:cs typeface="+mn-cs"/>
          </a:endParaRPr>
        </a:p>
      </dgm:t>
    </dgm:pt>
    <dgm:pt modelId="{3E6DDF8B-14F4-4EDC-87E1-18888B993A86}" type="parTrans" cxnId="{06BDE5A2-CAC4-41CA-B444-5C445574A19F}">
      <dgm:prSet/>
      <dgm:spPr/>
      <dgm:t>
        <a:bodyPr/>
        <a:lstStyle/>
        <a:p>
          <a:endParaRPr lang="en-US"/>
        </a:p>
      </dgm:t>
    </dgm:pt>
    <dgm:pt modelId="{8316FCDC-8D87-4C5A-84D5-3800890FEB01}" type="sibTrans" cxnId="{06BDE5A2-CAC4-41CA-B444-5C445574A19F}">
      <dgm:prSet/>
      <dgm:spPr/>
      <dgm:t>
        <a:bodyPr/>
        <a:lstStyle/>
        <a:p>
          <a:endParaRPr lang="en-US"/>
        </a:p>
      </dgm:t>
    </dgm:pt>
    <dgm:pt modelId="{61A8A2CE-3D85-4338-89FA-F1BB563B183E}" type="pres">
      <dgm:prSet presAssocID="{B61A266C-4F13-4368-9255-966C674DA2E0}" presName="root" presStyleCnt="0">
        <dgm:presLayoutVars>
          <dgm:dir/>
          <dgm:resizeHandles val="exact"/>
        </dgm:presLayoutVars>
      </dgm:prSet>
      <dgm:spPr/>
    </dgm:pt>
    <dgm:pt modelId="{B1FAD6B2-2F83-4902-877E-30134A000445}" type="pres">
      <dgm:prSet presAssocID="{DEAF6B5F-0EBD-4C1F-BF5A-62FDA25F6E26}" presName="compNode" presStyleCnt="0"/>
      <dgm:spPr/>
    </dgm:pt>
    <dgm:pt modelId="{47C3574A-C142-47C0-8CEB-D18C5853CED9}" type="pres">
      <dgm:prSet presAssocID="{DEAF6B5F-0EBD-4C1F-BF5A-62FDA25F6E26}" presName="bgRect" presStyleLbl="bgShp" presStyleIdx="0" presStyleCnt="3"/>
      <dgm:spPr>
        <a:xfrm>
          <a:off x="0" y="531"/>
          <a:ext cx="10515600" cy="1242935"/>
        </a:xfrm>
        <a:prstGeom prst="roundRect">
          <a:avLst>
            <a:gd name="adj" fmla="val 10000"/>
          </a:avLst>
        </a:prstGeom>
        <a:solidFill>
          <a:schemeClr val="accent3">
            <a:lumMod val="20000"/>
            <a:lumOff val="80000"/>
          </a:schemeClr>
        </a:solidFill>
        <a:ln>
          <a:noFill/>
        </a:ln>
        <a:effectLst/>
      </dgm:spPr>
    </dgm:pt>
    <dgm:pt modelId="{8E20A7AF-E246-44B6-93F2-4EDC16F03E72}" type="pres">
      <dgm:prSet presAssocID="{DEAF6B5F-0EBD-4C1F-BF5A-62FDA25F6E26}" presName="iconRect" presStyleLbl="node1" presStyleIdx="0" presStyleCnt="3"/>
      <dgm: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ysClr val="window" lastClr="FFFFFF">
              <a:hueOff val="0"/>
              <a:satOff val="0"/>
              <a:lumOff val="0"/>
              <a:alphaOff val="0"/>
            </a:sysClr>
          </a:solidFill>
          <a:prstDash val="solid"/>
          <a:miter lim="800000"/>
        </a:ln>
        <a:effectLst/>
      </dgm:spPr>
      <dgm:extLst>
        <a:ext uri="{E40237B7-FDA0-4F09-8148-C483321AD2D9}">
          <dgm14:cNvPr xmlns:dgm14="http://schemas.microsoft.com/office/drawing/2010/diagram" id="0" name="" descr="Books"/>
        </a:ext>
      </dgm:extLst>
    </dgm:pt>
    <dgm:pt modelId="{40D77EC1-6E50-41B5-80B0-20812B68FDFF}" type="pres">
      <dgm:prSet presAssocID="{DEAF6B5F-0EBD-4C1F-BF5A-62FDA25F6E26}" presName="spaceRect" presStyleCnt="0"/>
      <dgm:spPr/>
    </dgm:pt>
    <dgm:pt modelId="{A7027569-F819-4D83-869C-C295A4F3A4E8}" type="pres">
      <dgm:prSet presAssocID="{DEAF6B5F-0EBD-4C1F-BF5A-62FDA25F6E26}" presName="parTx" presStyleLbl="revTx" presStyleIdx="0" presStyleCnt="3">
        <dgm:presLayoutVars>
          <dgm:chMax val="0"/>
          <dgm:chPref val="0"/>
        </dgm:presLayoutVars>
      </dgm:prSet>
      <dgm:spPr/>
    </dgm:pt>
    <dgm:pt modelId="{DAC4058B-030E-4E26-AFD7-3BE751B9C40A}" type="pres">
      <dgm:prSet presAssocID="{0B2C3801-3BA6-4447-91E0-49C59463F85B}" presName="sibTrans" presStyleCnt="0"/>
      <dgm:spPr/>
    </dgm:pt>
    <dgm:pt modelId="{C3BFB1AD-681B-412F-9AE6-77662885061F}" type="pres">
      <dgm:prSet presAssocID="{CB62461C-66AC-4981-8180-A6C29A59921A}" presName="compNode" presStyleCnt="0"/>
      <dgm:spPr/>
    </dgm:pt>
    <dgm:pt modelId="{840BF819-AB40-4686-A71F-CFCE954AE703}" type="pres">
      <dgm:prSet presAssocID="{CB62461C-66AC-4981-8180-A6C29A59921A}" presName="bgRect" presStyleLbl="bgShp" presStyleIdx="1" presStyleCnt="3"/>
      <dgm:spPr>
        <a:xfrm>
          <a:off x="0" y="1554201"/>
          <a:ext cx="10515600" cy="1242935"/>
        </a:xfrm>
        <a:prstGeom prst="roundRect">
          <a:avLst>
            <a:gd name="adj" fmla="val 10000"/>
          </a:avLst>
        </a:prstGeom>
        <a:solidFill>
          <a:schemeClr val="tx2">
            <a:lumMod val="40000"/>
            <a:lumOff val="60000"/>
          </a:schemeClr>
        </a:solidFill>
        <a:ln>
          <a:noFill/>
        </a:ln>
        <a:effectLst/>
      </dgm:spPr>
    </dgm:pt>
    <dgm:pt modelId="{8507FCC6-F68B-4D64-8FEA-75D58A276B6C}" type="pres">
      <dgm:prSet presAssocID="{CB62461C-66AC-4981-8180-A6C29A59921A}" presName="iconRect" presStyleLbl="node1" presStyleIdx="1" presStyleCnt="3"/>
      <dgm: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ysClr val="window" lastClr="FFFFFF">
              <a:hueOff val="0"/>
              <a:satOff val="0"/>
              <a:lumOff val="0"/>
              <a:alphaOff val="0"/>
            </a:sysClr>
          </a:solidFill>
          <a:prstDash val="solid"/>
          <a:miter lim="800000"/>
        </a:ln>
        <a:effectLst/>
      </dgm:spPr>
      <dgm:extLst>
        <a:ext uri="{E40237B7-FDA0-4F09-8148-C483321AD2D9}">
          <dgm14:cNvPr xmlns:dgm14="http://schemas.microsoft.com/office/drawing/2010/diagram" id="0" name="" descr="Diploma Roll"/>
        </a:ext>
      </dgm:extLst>
    </dgm:pt>
    <dgm:pt modelId="{FAEB638A-3A5B-4E10-952A-D7E470325E0D}" type="pres">
      <dgm:prSet presAssocID="{CB62461C-66AC-4981-8180-A6C29A59921A}" presName="spaceRect" presStyleCnt="0"/>
      <dgm:spPr/>
    </dgm:pt>
    <dgm:pt modelId="{1E9A53D0-22C8-4746-B794-2D08F0C69E33}" type="pres">
      <dgm:prSet presAssocID="{CB62461C-66AC-4981-8180-A6C29A59921A}" presName="parTx" presStyleLbl="revTx" presStyleIdx="1" presStyleCnt="3">
        <dgm:presLayoutVars>
          <dgm:chMax val="0"/>
          <dgm:chPref val="0"/>
        </dgm:presLayoutVars>
      </dgm:prSet>
      <dgm:spPr/>
    </dgm:pt>
    <dgm:pt modelId="{364AD081-F990-45DC-B120-C009B0FA5E15}" type="pres">
      <dgm:prSet presAssocID="{1A9350A0-27D5-4598-ADD3-2E06A7F1C538}" presName="sibTrans" presStyleCnt="0"/>
      <dgm:spPr/>
    </dgm:pt>
    <dgm:pt modelId="{9242DECB-AA9B-4D99-9EB7-271EBD75D041}" type="pres">
      <dgm:prSet presAssocID="{C41F9D0A-1523-49ED-A75C-596F506205BC}" presName="compNode" presStyleCnt="0"/>
      <dgm:spPr/>
    </dgm:pt>
    <dgm:pt modelId="{83F20CE5-EF7F-4F84-A754-DCBDF7D57BDF}" type="pres">
      <dgm:prSet presAssocID="{C41F9D0A-1523-49ED-A75C-596F506205BC}" presName="bgRect" presStyleLbl="bgShp" presStyleIdx="2" presStyleCnt="3"/>
      <dgm:spPr>
        <a:xfrm>
          <a:off x="0" y="3107870"/>
          <a:ext cx="10515600" cy="1242935"/>
        </a:xfrm>
        <a:prstGeom prst="roundRect">
          <a:avLst>
            <a:gd name="adj" fmla="val 10000"/>
          </a:avLst>
        </a:prstGeom>
        <a:solidFill>
          <a:schemeClr val="tx2">
            <a:lumMod val="60000"/>
            <a:lumOff val="40000"/>
          </a:schemeClr>
        </a:solidFill>
        <a:ln>
          <a:noFill/>
        </a:ln>
        <a:effectLst/>
      </dgm:spPr>
    </dgm:pt>
    <dgm:pt modelId="{D4103D60-AD70-48BD-B870-140A748340D4}" type="pres">
      <dgm:prSet presAssocID="{C41F9D0A-1523-49ED-A75C-596F506205BC}" presName="iconRect" presStyleLbl="node1" presStyleIdx="2" presStyleCnt="3"/>
      <dgm: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ysClr val="window" lastClr="FFFFFF">
              <a:hueOff val="0"/>
              <a:satOff val="0"/>
              <a:lumOff val="0"/>
              <a:alphaOff val="0"/>
            </a:sysClr>
          </a:solidFill>
          <a:prstDash val="solid"/>
          <a:miter lim="800000"/>
        </a:ln>
        <a:effectLst/>
      </dgm:spPr>
      <dgm:extLst>
        <a:ext uri="{E40237B7-FDA0-4F09-8148-C483321AD2D9}">
          <dgm14:cNvPr xmlns:dgm14="http://schemas.microsoft.com/office/drawing/2010/diagram" id="0" name="" descr="Classroom"/>
        </a:ext>
      </dgm:extLst>
    </dgm:pt>
    <dgm:pt modelId="{6FF3CD3E-D604-48FC-821D-A847BB16B77F}" type="pres">
      <dgm:prSet presAssocID="{C41F9D0A-1523-49ED-A75C-596F506205BC}" presName="spaceRect" presStyleCnt="0"/>
      <dgm:spPr/>
    </dgm:pt>
    <dgm:pt modelId="{3F1FA302-48DC-498A-AF88-63F32CB424D3}" type="pres">
      <dgm:prSet presAssocID="{C41F9D0A-1523-49ED-A75C-596F506205BC}" presName="parTx" presStyleLbl="revTx" presStyleIdx="2" presStyleCnt="3">
        <dgm:presLayoutVars>
          <dgm:chMax val="0"/>
          <dgm:chPref val="0"/>
        </dgm:presLayoutVars>
      </dgm:prSet>
      <dgm:spPr/>
    </dgm:pt>
  </dgm:ptLst>
  <dgm:cxnLst>
    <dgm:cxn modelId="{CFC45921-6589-4FFD-852A-3C225CD440B4}" type="presOf" srcId="{CB62461C-66AC-4981-8180-A6C29A59921A}" destId="{1E9A53D0-22C8-4746-B794-2D08F0C69E33}" srcOrd="0" destOrd="0" presId="urn:microsoft.com/office/officeart/2018/2/layout/IconVerticalSolidList"/>
    <dgm:cxn modelId="{0D5DBE28-10DD-45C5-8D53-D0130DD9CF1F}" type="presOf" srcId="{DEAF6B5F-0EBD-4C1F-BF5A-62FDA25F6E26}" destId="{A7027569-F819-4D83-869C-C295A4F3A4E8}" srcOrd="0" destOrd="0" presId="urn:microsoft.com/office/officeart/2018/2/layout/IconVerticalSolidList"/>
    <dgm:cxn modelId="{F1FE7D53-BDD6-4883-ADBB-6A210E03A442}" type="presOf" srcId="{C41F9D0A-1523-49ED-A75C-596F506205BC}" destId="{3F1FA302-48DC-498A-AF88-63F32CB424D3}" srcOrd="0" destOrd="0" presId="urn:microsoft.com/office/officeart/2018/2/layout/IconVerticalSolidList"/>
    <dgm:cxn modelId="{249EC174-6F38-4993-AA22-12CCA14A4C92}" srcId="{B61A266C-4F13-4368-9255-966C674DA2E0}" destId="{CB62461C-66AC-4981-8180-A6C29A59921A}" srcOrd="1" destOrd="0" parTransId="{B47E6061-571C-4D1D-9AE1-8534E6EE530D}" sibTransId="{1A9350A0-27D5-4598-ADD3-2E06A7F1C538}"/>
    <dgm:cxn modelId="{A0698E7D-09E7-49DD-83AD-7B58A249031E}" type="presOf" srcId="{B61A266C-4F13-4368-9255-966C674DA2E0}" destId="{61A8A2CE-3D85-4338-89FA-F1BB563B183E}" srcOrd="0" destOrd="0" presId="urn:microsoft.com/office/officeart/2018/2/layout/IconVerticalSolidList"/>
    <dgm:cxn modelId="{06BDE5A2-CAC4-41CA-B444-5C445574A19F}" srcId="{B61A266C-4F13-4368-9255-966C674DA2E0}" destId="{C41F9D0A-1523-49ED-A75C-596F506205BC}" srcOrd="2" destOrd="0" parTransId="{3E6DDF8B-14F4-4EDC-87E1-18888B993A86}" sibTransId="{8316FCDC-8D87-4C5A-84D5-3800890FEB01}"/>
    <dgm:cxn modelId="{72DCBCFD-0062-493D-A5BC-2188B0BA673E}" srcId="{B61A266C-4F13-4368-9255-966C674DA2E0}" destId="{DEAF6B5F-0EBD-4C1F-BF5A-62FDA25F6E26}" srcOrd="0" destOrd="0" parTransId="{EAC4F1EA-4D50-42FD-98D3-0259A86224AC}" sibTransId="{0B2C3801-3BA6-4447-91E0-49C59463F85B}"/>
    <dgm:cxn modelId="{CA1F8236-51A6-4259-BD96-F56C0FB702C7}" type="presParOf" srcId="{61A8A2CE-3D85-4338-89FA-F1BB563B183E}" destId="{B1FAD6B2-2F83-4902-877E-30134A000445}" srcOrd="0" destOrd="0" presId="urn:microsoft.com/office/officeart/2018/2/layout/IconVerticalSolidList"/>
    <dgm:cxn modelId="{0D681B00-42CF-4448-B57F-91258A95DDB6}" type="presParOf" srcId="{B1FAD6B2-2F83-4902-877E-30134A000445}" destId="{47C3574A-C142-47C0-8CEB-D18C5853CED9}" srcOrd="0" destOrd="0" presId="urn:microsoft.com/office/officeart/2018/2/layout/IconVerticalSolidList"/>
    <dgm:cxn modelId="{7E3DC494-6FC7-4BE7-944E-219E815E4DEF}" type="presParOf" srcId="{B1FAD6B2-2F83-4902-877E-30134A000445}" destId="{8E20A7AF-E246-44B6-93F2-4EDC16F03E72}" srcOrd="1" destOrd="0" presId="urn:microsoft.com/office/officeart/2018/2/layout/IconVerticalSolidList"/>
    <dgm:cxn modelId="{541F9EFD-7C9F-4E52-912A-43CEAD1E0967}" type="presParOf" srcId="{B1FAD6B2-2F83-4902-877E-30134A000445}" destId="{40D77EC1-6E50-41B5-80B0-20812B68FDFF}" srcOrd="2" destOrd="0" presId="urn:microsoft.com/office/officeart/2018/2/layout/IconVerticalSolidList"/>
    <dgm:cxn modelId="{7E39E923-5250-4D1C-9388-3382F1C49F58}" type="presParOf" srcId="{B1FAD6B2-2F83-4902-877E-30134A000445}" destId="{A7027569-F819-4D83-869C-C295A4F3A4E8}" srcOrd="3" destOrd="0" presId="urn:microsoft.com/office/officeart/2018/2/layout/IconVerticalSolidList"/>
    <dgm:cxn modelId="{B8C78F11-6557-451F-A9E7-2C4DF3619515}" type="presParOf" srcId="{61A8A2CE-3D85-4338-89FA-F1BB563B183E}" destId="{DAC4058B-030E-4E26-AFD7-3BE751B9C40A}" srcOrd="1" destOrd="0" presId="urn:microsoft.com/office/officeart/2018/2/layout/IconVerticalSolidList"/>
    <dgm:cxn modelId="{7DF7C55A-5321-4866-9075-8961F2F8EB62}" type="presParOf" srcId="{61A8A2CE-3D85-4338-89FA-F1BB563B183E}" destId="{C3BFB1AD-681B-412F-9AE6-77662885061F}" srcOrd="2" destOrd="0" presId="urn:microsoft.com/office/officeart/2018/2/layout/IconVerticalSolidList"/>
    <dgm:cxn modelId="{E357B62B-27A2-46CF-A88F-74858059048A}" type="presParOf" srcId="{C3BFB1AD-681B-412F-9AE6-77662885061F}" destId="{840BF819-AB40-4686-A71F-CFCE954AE703}" srcOrd="0" destOrd="0" presId="urn:microsoft.com/office/officeart/2018/2/layout/IconVerticalSolidList"/>
    <dgm:cxn modelId="{78D02E9F-426F-411B-90F2-AE1187BBC3B6}" type="presParOf" srcId="{C3BFB1AD-681B-412F-9AE6-77662885061F}" destId="{8507FCC6-F68B-4D64-8FEA-75D58A276B6C}" srcOrd="1" destOrd="0" presId="urn:microsoft.com/office/officeart/2018/2/layout/IconVerticalSolidList"/>
    <dgm:cxn modelId="{D82A5BA9-7ED3-4FC6-91CE-39E4FB124AB5}" type="presParOf" srcId="{C3BFB1AD-681B-412F-9AE6-77662885061F}" destId="{FAEB638A-3A5B-4E10-952A-D7E470325E0D}" srcOrd="2" destOrd="0" presId="urn:microsoft.com/office/officeart/2018/2/layout/IconVerticalSolidList"/>
    <dgm:cxn modelId="{B8F8BD8D-95C8-4E43-8B80-0C0596328B77}" type="presParOf" srcId="{C3BFB1AD-681B-412F-9AE6-77662885061F}" destId="{1E9A53D0-22C8-4746-B794-2D08F0C69E33}" srcOrd="3" destOrd="0" presId="urn:microsoft.com/office/officeart/2018/2/layout/IconVerticalSolidList"/>
    <dgm:cxn modelId="{95365A97-8CC6-4FA9-B173-77D25B9EE7DC}" type="presParOf" srcId="{61A8A2CE-3D85-4338-89FA-F1BB563B183E}" destId="{364AD081-F990-45DC-B120-C009B0FA5E15}" srcOrd="3" destOrd="0" presId="urn:microsoft.com/office/officeart/2018/2/layout/IconVerticalSolidList"/>
    <dgm:cxn modelId="{8F8D0D44-5A02-4FA1-8636-8BB355C01CD0}" type="presParOf" srcId="{61A8A2CE-3D85-4338-89FA-F1BB563B183E}" destId="{9242DECB-AA9B-4D99-9EB7-271EBD75D041}" srcOrd="4" destOrd="0" presId="urn:microsoft.com/office/officeart/2018/2/layout/IconVerticalSolidList"/>
    <dgm:cxn modelId="{58CAC1D3-F3DF-4D2C-B5C4-94B22B11FC5E}" type="presParOf" srcId="{9242DECB-AA9B-4D99-9EB7-271EBD75D041}" destId="{83F20CE5-EF7F-4F84-A754-DCBDF7D57BDF}" srcOrd="0" destOrd="0" presId="urn:microsoft.com/office/officeart/2018/2/layout/IconVerticalSolidList"/>
    <dgm:cxn modelId="{572FDBBB-A0CA-4AD2-88C1-A1E61BA419EC}" type="presParOf" srcId="{9242DECB-AA9B-4D99-9EB7-271EBD75D041}" destId="{D4103D60-AD70-48BD-B870-140A748340D4}" srcOrd="1" destOrd="0" presId="urn:microsoft.com/office/officeart/2018/2/layout/IconVerticalSolidList"/>
    <dgm:cxn modelId="{EB66D7FB-7DC0-411C-A486-B5A5C2CEB5C1}" type="presParOf" srcId="{9242DECB-AA9B-4D99-9EB7-271EBD75D041}" destId="{6FF3CD3E-D604-48FC-821D-A847BB16B77F}" srcOrd="2" destOrd="0" presId="urn:microsoft.com/office/officeart/2018/2/layout/IconVerticalSolidList"/>
    <dgm:cxn modelId="{88C2B9F9-AE4C-46DB-8B46-4C2B5F7173A3}" type="presParOf" srcId="{9242DECB-AA9B-4D99-9EB7-271EBD75D041}" destId="{3F1FA302-48DC-498A-AF88-63F32CB424D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8854406-6959-47EF-AD3B-BE525E223E52}"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en-US"/>
        </a:p>
      </dgm:t>
    </dgm:pt>
    <dgm:pt modelId="{A3C9BF7B-1A3C-4577-957A-9FE7386AAD58}">
      <dgm:prSet/>
      <dgm:spPr>
        <a:xfrm>
          <a:off x="3080" y="587032"/>
          <a:ext cx="2444055" cy="1466433"/>
        </a:xfrm>
        <a:prstGeom prst="rect">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bg1"/>
              </a:solidFill>
              <a:latin typeface="Calibri" panose="020F0502020204030204"/>
              <a:ea typeface="+mn-ea"/>
              <a:cs typeface="+mn-cs"/>
            </a:rPr>
            <a:t>Research Paradigm: Positivism  </a:t>
          </a:r>
          <a:endParaRPr lang="en-US" dirty="0">
            <a:solidFill>
              <a:schemeClr val="bg1"/>
            </a:solidFill>
            <a:latin typeface="Calibri" panose="020F0502020204030204"/>
            <a:ea typeface="+mn-ea"/>
            <a:cs typeface="+mn-cs"/>
          </a:endParaRPr>
        </a:p>
      </dgm:t>
    </dgm:pt>
    <dgm:pt modelId="{C807F5B7-695B-4C63-B0B7-7EF06ED9516E}" type="parTrans" cxnId="{B08DF275-2040-4867-9C37-BC78B7456A9B}">
      <dgm:prSet/>
      <dgm:spPr/>
      <dgm:t>
        <a:bodyPr/>
        <a:lstStyle/>
        <a:p>
          <a:endParaRPr lang="en-US"/>
        </a:p>
      </dgm:t>
    </dgm:pt>
    <dgm:pt modelId="{70652450-7FE1-42F4-AC3A-3E4BBDD73324}" type="sibTrans" cxnId="{B08DF275-2040-4867-9C37-BC78B7456A9B}">
      <dgm:prSet/>
      <dgm:spPr/>
      <dgm:t>
        <a:bodyPr/>
        <a:lstStyle/>
        <a:p>
          <a:endParaRPr lang="en-US"/>
        </a:p>
      </dgm:t>
    </dgm:pt>
    <dgm:pt modelId="{71A08915-F360-4F1C-B769-05FCC9ABD456}">
      <dgm:prSet/>
      <dgm:spPr>
        <a:xfrm>
          <a:off x="2691541" y="587032"/>
          <a:ext cx="2444055" cy="1466433"/>
        </a:xfrm>
        <a:prstGeom prst="rect">
          <a:avLst/>
        </a:prstGeom>
        <a:solidFill>
          <a:schemeClr val="bg2">
            <a:lumMod val="60000"/>
            <a:lumOff val="4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bg1"/>
              </a:solidFill>
              <a:latin typeface="Calibri" panose="020F0502020204030204"/>
              <a:ea typeface="+mn-ea"/>
              <a:cs typeface="+mn-cs"/>
            </a:rPr>
            <a:t>Research Approaches: Quantitative Research  </a:t>
          </a:r>
          <a:endParaRPr lang="en-US" dirty="0">
            <a:solidFill>
              <a:schemeClr val="bg1"/>
            </a:solidFill>
            <a:latin typeface="Calibri" panose="020F0502020204030204"/>
            <a:ea typeface="+mn-ea"/>
            <a:cs typeface="+mn-cs"/>
          </a:endParaRPr>
        </a:p>
      </dgm:t>
    </dgm:pt>
    <dgm:pt modelId="{F3675E9A-C486-49F5-9FF2-BE2BD8EA9DAC}" type="parTrans" cxnId="{EF9F17EB-508D-4FC8-AD6C-58D4D2966769}">
      <dgm:prSet/>
      <dgm:spPr/>
      <dgm:t>
        <a:bodyPr/>
        <a:lstStyle/>
        <a:p>
          <a:endParaRPr lang="en-US"/>
        </a:p>
      </dgm:t>
    </dgm:pt>
    <dgm:pt modelId="{84B7B61B-2D0D-4A0D-90A8-FB859583C57A}" type="sibTrans" cxnId="{EF9F17EB-508D-4FC8-AD6C-58D4D2966769}">
      <dgm:prSet/>
      <dgm:spPr/>
      <dgm:t>
        <a:bodyPr/>
        <a:lstStyle/>
        <a:p>
          <a:endParaRPr lang="en-US"/>
        </a:p>
      </dgm:t>
    </dgm:pt>
    <dgm:pt modelId="{F0FD7388-EDD4-41F1-B206-FDA153A863A7}">
      <dgm:prSet/>
      <dgm:spPr>
        <a:xfrm>
          <a:off x="5380002" y="587032"/>
          <a:ext cx="2444055" cy="1466433"/>
        </a:xfrm>
        <a:prstGeom prst="rect">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bg1"/>
              </a:solidFill>
              <a:latin typeface="Calibri" panose="020F0502020204030204"/>
              <a:ea typeface="+mn-ea"/>
              <a:cs typeface="+mn-cs"/>
            </a:rPr>
            <a:t>Research Design/Method: Survey Method  </a:t>
          </a:r>
          <a:endParaRPr lang="en-US" dirty="0">
            <a:solidFill>
              <a:schemeClr val="bg1"/>
            </a:solidFill>
            <a:latin typeface="Calibri" panose="020F0502020204030204"/>
            <a:ea typeface="+mn-ea"/>
            <a:cs typeface="+mn-cs"/>
          </a:endParaRPr>
        </a:p>
      </dgm:t>
    </dgm:pt>
    <dgm:pt modelId="{4EF6C80D-D1DB-4FA4-8A11-61E46A825507}" type="parTrans" cxnId="{1F0AA200-7DE3-4F5A-A492-6CAC05B70F7B}">
      <dgm:prSet/>
      <dgm:spPr/>
      <dgm:t>
        <a:bodyPr/>
        <a:lstStyle/>
        <a:p>
          <a:endParaRPr lang="en-US"/>
        </a:p>
      </dgm:t>
    </dgm:pt>
    <dgm:pt modelId="{15FACDC2-8C7B-45AE-BF8E-32D08C6E339A}" type="sibTrans" cxnId="{1F0AA200-7DE3-4F5A-A492-6CAC05B70F7B}">
      <dgm:prSet/>
      <dgm:spPr/>
      <dgm:t>
        <a:bodyPr/>
        <a:lstStyle/>
        <a:p>
          <a:endParaRPr lang="en-US"/>
        </a:p>
      </dgm:t>
    </dgm:pt>
    <dgm:pt modelId="{31FD8F17-1B6B-4B8E-BDF1-74F1C0CBA797}">
      <dgm:prSet/>
      <dgm:spPr>
        <a:xfrm>
          <a:off x="8068463" y="587032"/>
          <a:ext cx="2444055" cy="1466433"/>
        </a:xfrm>
        <a:prstGeom prst="rect">
          <a:avLst/>
        </a:prstGeom>
        <a:solidFill>
          <a:schemeClr val="bg2">
            <a:lumMod val="60000"/>
            <a:lumOff val="4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bg1"/>
              </a:solidFill>
              <a:latin typeface="Calibri" panose="020F0502020204030204"/>
              <a:ea typeface="+mn-ea"/>
              <a:cs typeface="+mn-cs"/>
            </a:rPr>
            <a:t>Target Population:</a:t>
          </a:r>
          <a:r>
            <a:rPr lang="en-GB" b="0" i="0" u="none" strike="noStrike" cap="none" spc="0" baseline="0" dirty="0">
              <a:solidFill>
                <a:schemeClr val="bg1"/>
              </a:solidFill>
              <a:uFillTx/>
              <a:latin typeface="Calibri"/>
            </a:rPr>
            <a:t>36 secondary school learners in grades 8 &amp;9 from three secondary high schools </a:t>
          </a:r>
          <a:endParaRPr lang="en-US" dirty="0">
            <a:solidFill>
              <a:schemeClr val="bg1"/>
            </a:solidFill>
            <a:latin typeface="Calibri" panose="020F0502020204030204"/>
            <a:ea typeface="+mn-ea"/>
            <a:cs typeface="+mn-cs"/>
          </a:endParaRPr>
        </a:p>
      </dgm:t>
    </dgm:pt>
    <dgm:pt modelId="{95355349-B9C0-4EED-A531-68B2F5FCB3C4}" type="parTrans" cxnId="{50C84564-44F2-421F-BDFD-300A0471469E}">
      <dgm:prSet/>
      <dgm:spPr/>
      <dgm:t>
        <a:bodyPr/>
        <a:lstStyle/>
        <a:p>
          <a:endParaRPr lang="en-US"/>
        </a:p>
      </dgm:t>
    </dgm:pt>
    <dgm:pt modelId="{5D39FCBA-D273-43D5-A3A6-0266D156A455}" type="sibTrans" cxnId="{50C84564-44F2-421F-BDFD-300A0471469E}">
      <dgm:prSet/>
      <dgm:spPr/>
      <dgm:t>
        <a:bodyPr/>
        <a:lstStyle/>
        <a:p>
          <a:endParaRPr lang="en-US"/>
        </a:p>
      </dgm:t>
    </dgm:pt>
    <dgm:pt modelId="{DC14276A-E543-4B2D-B2DB-2CE06E3617FE}">
      <dgm:prSet/>
      <dgm:spPr>
        <a:xfrm>
          <a:off x="1347311" y="2297871"/>
          <a:ext cx="2444055" cy="1466433"/>
        </a:xfrm>
        <a:prstGeom prst="rect">
          <a:avLst/>
        </a:prstGeom>
        <a:solidFill>
          <a:schemeClr val="bg2">
            <a:lumMod val="40000"/>
            <a:lumOff val="6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bg1"/>
              </a:solidFill>
              <a:latin typeface="Calibri" panose="020F0502020204030204"/>
              <a:ea typeface="+mn-ea"/>
              <a:cs typeface="+mn-cs"/>
            </a:rPr>
            <a:t>Sampling: Simple Random Sampling  </a:t>
          </a:r>
          <a:endParaRPr lang="en-US" dirty="0">
            <a:solidFill>
              <a:schemeClr val="bg1"/>
            </a:solidFill>
            <a:latin typeface="Calibri" panose="020F0502020204030204"/>
            <a:ea typeface="+mn-ea"/>
            <a:cs typeface="+mn-cs"/>
          </a:endParaRPr>
        </a:p>
      </dgm:t>
    </dgm:pt>
    <dgm:pt modelId="{E928E604-E9D8-4760-B546-64648DD6D810}" type="parTrans" cxnId="{E33BBF5B-53E8-4D0A-ADD1-AAA2BA4A9DD6}">
      <dgm:prSet/>
      <dgm:spPr/>
      <dgm:t>
        <a:bodyPr/>
        <a:lstStyle/>
        <a:p>
          <a:endParaRPr lang="en-US"/>
        </a:p>
      </dgm:t>
    </dgm:pt>
    <dgm:pt modelId="{F0C0CD04-EDAD-4ADB-BF80-2E3301C00862}" type="sibTrans" cxnId="{E33BBF5B-53E8-4D0A-ADD1-AAA2BA4A9DD6}">
      <dgm:prSet/>
      <dgm:spPr/>
      <dgm:t>
        <a:bodyPr/>
        <a:lstStyle/>
        <a:p>
          <a:endParaRPr lang="en-US"/>
        </a:p>
      </dgm:t>
    </dgm:pt>
    <dgm:pt modelId="{70A65F2C-37FF-4BA9-AC58-AE52835DDEAE}">
      <dgm:prSet/>
      <dgm:spPr>
        <a:xfrm>
          <a:off x="4035772" y="2297871"/>
          <a:ext cx="2444055" cy="1466433"/>
        </a:xfrm>
        <a:prstGeom prst="rect">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bg1"/>
              </a:solidFill>
              <a:latin typeface="Calibri" panose="020F0502020204030204"/>
              <a:ea typeface="+mn-ea"/>
              <a:cs typeface="+mn-cs"/>
            </a:rPr>
            <a:t>Instruments Used: Questionnaires  </a:t>
          </a:r>
          <a:endParaRPr lang="en-US" dirty="0">
            <a:solidFill>
              <a:schemeClr val="bg1"/>
            </a:solidFill>
            <a:latin typeface="Calibri" panose="020F0502020204030204"/>
            <a:ea typeface="+mn-ea"/>
            <a:cs typeface="+mn-cs"/>
          </a:endParaRPr>
        </a:p>
      </dgm:t>
    </dgm:pt>
    <dgm:pt modelId="{A397680B-2760-42B2-91E2-705527A17765}" type="parTrans" cxnId="{CAF53A19-3ACB-4327-A20D-F4EE3809860B}">
      <dgm:prSet/>
      <dgm:spPr/>
      <dgm:t>
        <a:bodyPr/>
        <a:lstStyle/>
        <a:p>
          <a:endParaRPr lang="en-US"/>
        </a:p>
      </dgm:t>
    </dgm:pt>
    <dgm:pt modelId="{FFB7D93D-473D-4E05-9718-8EC94585CB4D}" type="sibTrans" cxnId="{CAF53A19-3ACB-4327-A20D-F4EE3809860B}">
      <dgm:prSet/>
      <dgm:spPr/>
      <dgm:t>
        <a:bodyPr/>
        <a:lstStyle/>
        <a:p>
          <a:endParaRPr lang="en-US"/>
        </a:p>
      </dgm:t>
    </dgm:pt>
    <dgm:pt modelId="{927E094C-3528-48D7-BBEC-B55597C8E93E}">
      <dgm:prSet/>
      <dgm:spPr>
        <a:xfrm>
          <a:off x="6724233" y="2297871"/>
          <a:ext cx="2444055" cy="1466433"/>
        </a:xfrm>
        <a:prstGeom prst="rect">
          <a:avLst/>
        </a:prstGeom>
        <a:solidFill>
          <a:schemeClr val="tx2">
            <a:lumMod val="60000"/>
            <a:lumOff val="40000"/>
          </a:scheme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bg1"/>
              </a:solidFill>
              <a:latin typeface="Calibri" panose="020F0502020204030204"/>
              <a:ea typeface="+mn-ea"/>
              <a:cs typeface="+mn-cs"/>
            </a:rPr>
            <a:t>Data Analysis: Descriptive Data Analysis  </a:t>
          </a:r>
          <a:endParaRPr lang="en-US" dirty="0">
            <a:solidFill>
              <a:schemeClr val="bg1"/>
            </a:solidFill>
            <a:latin typeface="Calibri" panose="020F0502020204030204"/>
            <a:ea typeface="+mn-ea"/>
            <a:cs typeface="+mn-cs"/>
          </a:endParaRPr>
        </a:p>
      </dgm:t>
    </dgm:pt>
    <dgm:pt modelId="{474FD7AF-E763-4858-89F9-8CE67EA96DE8}" type="parTrans" cxnId="{B96EFCC5-B7D2-4C62-BFC0-9DBA940B484B}">
      <dgm:prSet/>
      <dgm:spPr/>
      <dgm:t>
        <a:bodyPr/>
        <a:lstStyle/>
        <a:p>
          <a:endParaRPr lang="en-US"/>
        </a:p>
      </dgm:t>
    </dgm:pt>
    <dgm:pt modelId="{2DCC32FF-1D50-42C1-B866-BE319262CCFF}" type="sibTrans" cxnId="{B96EFCC5-B7D2-4C62-BFC0-9DBA940B484B}">
      <dgm:prSet/>
      <dgm:spPr/>
      <dgm:t>
        <a:bodyPr/>
        <a:lstStyle/>
        <a:p>
          <a:endParaRPr lang="en-US"/>
        </a:p>
      </dgm:t>
    </dgm:pt>
    <dgm:pt modelId="{7B11E16A-D8EE-4B79-BFCE-FEBF0DD88BD8}" type="pres">
      <dgm:prSet presAssocID="{98854406-6959-47EF-AD3B-BE525E223E52}" presName="diagram" presStyleCnt="0">
        <dgm:presLayoutVars>
          <dgm:dir/>
          <dgm:resizeHandles val="exact"/>
        </dgm:presLayoutVars>
      </dgm:prSet>
      <dgm:spPr/>
    </dgm:pt>
    <dgm:pt modelId="{31981453-81E4-4826-B9BB-34F90C360A70}" type="pres">
      <dgm:prSet presAssocID="{A3C9BF7B-1A3C-4577-957A-9FE7386AAD58}" presName="node" presStyleLbl="node1" presStyleIdx="0" presStyleCnt="7">
        <dgm:presLayoutVars>
          <dgm:bulletEnabled val="1"/>
        </dgm:presLayoutVars>
      </dgm:prSet>
      <dgm:spPr/>
    </dgm:pt>
    <dgm:pt modelId="{6386F7DB-F32B-4548-A188-403A01E916FA}" type="pres">
      <dgm:prSet presAssocID="{70652450-7FE1-42F4-AC3A-3E4BBDD73324}" presName="sibTrans" presStyleCnt="0"/>
      <dgm:spPr/>
    </dgm:pt>
    <dgm:pt modelId="{A79D2CF0-D9D1-474E-98A9-5C847E35AA36}" type="pres">
      <dgm:prSet presAssocID="{71A08915-F360-4F1C-B769-05FCC9ABD456}" presName="node" presStyleLbl="node1" presStyleIdx="1" presStyleCnt="7">
        <dgm:presLayoutVars>
          <dgm:bulletEnabled val="1"/>
        </dgm:presLayoutVars>
      </dgm:prSet>
      <dgm:spPr/>
    </dgm:pt>
    <dgm:pt modelId="{E79C551A-67DA-44E5-8BE0-F30F8463A560}" type="pres">
      <dgm:prSet presAssocID="{84B7B61B-2D0D-4A0D-90A8-FB859583C57A}" presName="sibTrans" presStyleCnt="0"/>
      <dgm:spPr/>
    </dgm:pt>
    <dgm:pt modelId="{3BA49370-EDE4-453F-A7DF-86115E57B3C6}" type="pres">
      <dgm:prSet presAssocID="{F0FD7388-EDD4-41F1-B206-FDA153A863A7}" presName="node" presStyleLbl="node1" presStyleIdx="2" presStyleCnt="7">
        <dgm:presLayoutVars>
          <dgm:bulletEnabled val="1"/>
        </dgm:presLayoutVars>
      </dgm:prSet>
      <dgm:spPr/>
    </dgm:pt>
    <dgm:pt modelId="{3C84010B-A8AC-4B28-8E9B-109A7772F340}" type="pres">
      <dgm:prSet presAssocID="{15FACDC2-8C7B-45AE-BF8E-32D08C6E339A}" presName="sibTrans" presStyleCnt="0"/>
      <dgm:spPr/>
    </dgm:pt>
    <dgm:pt modelId="{42DA6F7E-818C-47F4-9D45-1F429FF62123}" type="pres">
      <dgm:prSet presAssocID="{31FD8F17-1B6B-4B8E-BDF1-74F1C0CBA797}" presName="node" presStyleLbl="node1" presStyleIdx="3" presStyleCnt="7">
        <dgm:presLayoutVars>
          <dgm:bulletEnabled val="1"/>
        </dgm:presLayoutVars>
      </dgm:prSet>
      <dgm:spPr/>
    </dgm:pt>
    <dgm:pt modelId="{B8E1B3D3-675B-4E71-BE50-EE00DCFCC39C}" type="pres">
      <dgm:prSet presAssocID="{5D39FCBA-D273-43D5-A3A6-0266D156A455}" presName="sibTrans" presStyleCnt="0"/>
      <dgm:spPr/>
    </dgm:pt>
    <dgm:pt modelId="{6E0B85E6-449B-423F-94F0-37C18F7C928D}" type="pres">
      <dgm:prSet presAssocID="{DC14276A-E543-4B2D-B2DB-2CE06E3617FE}" presName="node" presStyleLbl="node1" presStyleIdx="4" presStyleCnt="7">
        <dgm:presLayoutVars>
          <dgm:bulletEnabled val="1"/>
        </dgm:presLayoutVars>
      </dgm:prSet>
      <dgm:spPr/>
    </dgm:pt>
    <dgm:pt modelId="{C515B012-AC25-4CF1-ACD6-0692C0549064}" type="pres">
      <dgm:prSet presAssocID="{F0C0CD04-EDAD-4ADB-BF80-2E3301C00862}" presName="sibTrans" presStyleCnt="0"/>
      <dgm:spPr/>
    </dgm:pt>
    <dgm:pt modelId="{9276B5C7-5EF8-47F0-88E4-382CB207779E}" type="pres">
      <dgm:prSet presAssocID="{70A65F2C-37FF-4BA9-AC58-AE52835DDEAE}" presName="node" presStyleLbl="node1" presStyleIdx="5" presStyleCnt="7" custLinFactNeighborX="0">
        <dgm:presLayoutVars>
          <dgm:bulletEnabled val="1"/>
        </dgm:presLayoutVars>
      </dgm:prSet>
      <dgm:spPr/>
    </dgm:pt>
    <dgm:pt modelId="{68500706-A77B-4AD4-8209-1C50E4CA81A5}" type="pres">
      <dgm:prSet presAssocID="{FFB7D93D-473D-4E05-9718-8EC94585CB4D}" presName="sibTrans" presStyleCnt="0"/>
      <dgm:spPr/>
    </dgm:pt>
    <dgm:pt modelId="{BC63ABDA-C166-4B00-BF92-B3AD60B77819}" type="pres">
      <dgm:prSet presAssocID="{927E094C-3528-48D7-BBEC-B55597C8E93E}" presName="node" presStyleLbl="node1" presStyleIdx="6" presStyleCnt="7">
        <dgm:presLayoutVars>
          <dgm:bulletEnabled val="1"/>
        </dgm:presLayoutVars>
      </dgm:prSet>
      <dgm:spPr/>
    </dgm:pt>
  </dgm:ptLst>
  <dgm:cxnLst>
    <dgm:cxn modelId="{1F0AA200-7DE3-4F5A-A492-6CAC05B70F7B}" srcId="{98854406-6959-47EF-AD3B-BE525E223E52}" destId="{F0FD7388-EDD4-41F1-B206-FDA153A863A7}" srcOrd="2" destOrd="0" parTransId="{4EF6C80D-D1DB-4FA4-8A11-61E46A825507}" sibTransId="{15FACDC2-8C7B-45AE-BF8E-32D08C6E339A}"/>
    <dgm:cxn modelId="{2CF39D04-AB67-4628-9851-181F448ABA18}" type="presOf" srcId="{31FD8F17-1B6B-4B8E-BDF1-74F1C0CBA797}" destId="{42DA6F7E-818C-47F4-9D45-1F429FF62123}" srcOrd="0" destOrd="0" presId="urn:microsoft.com/office/officeart/2005/8/layout/default"/>
    <dgm:cxn modelId="{CAF53A19-3ACB-4327-A20D-F4EE3809860B}" srcId="{98854406-6959-47EF-AD3B-BE525E223E52}" destId="{70A65F2C-37FF-4BA9-AC58-AE52835DDEAE}" srcOrd="5" destOrd="0" parTransId="{A397680B-2760-42B2-91E2-705527A17765}" sibTransId="{FFB7D93D-473D-4E05-9718-8EC94585CB4D}"/>
    <dgm:cxn modelId="{4E05A723-E8B4-4FEE-ADF1-50AE1E013CD9}" type="presOf" srcId="{70A65F2C-37FF-4BA9-AC58-AE52835DDEAE}" destId="{9276B5C7-5EF8-47F0-88E4-382CB207779E}" srcOrd="0" destOrd="0" presId="urn:microsoft.com/office/officeart/2005/8/layout/default"/>
    <dgm:cxn modelId="{E33BBF5B-53E8-4D0A-ADD1-AAA2BA4A9DD6}" srcId="{98854406-6959-47EF-AD3B-BE525E223E52}" destId="{DC14276A-E543-4B2D-B2DB-2CE06E3617FE}" srcOrd="4" destOrd="0" parTransId="{E928E604-E9D8-4760-B546-64648DD6D810}" sibTransId="{F0C0CD04-EDAD-4ADB-BF80-2E3301C00862}"/>
    <dgm:cxn modelId="{6A16E541-46C3-404C-953E-DA19DA93E4BC}" type="presOf" srcId="{98854406-6959-47EF-AD3B-BE525E223E52}" destId="{7B11E16A-D8EE-4B79-BFCE-FEBF0DD88BD8}" srcOrd="0" destOrd="0" presId="urn:microsoft.com/office/officeart/2005/8/layout/default"/>
    <dgm:cxn modelId="{50C84564-44F2-421F-BDFD-300A0471469E}" srcId="{98854406-6959-47EF-AD3B-BE525E223E52}" destId="{31FD8F17-1B6B-4B8E-BDF1-74F1C0CBA797}" srcOrd="3" destOrd="0" parTransId="{95355349-B9C0-4EED-A531-68B2F5FCB3C4}" sibTransId="{5D39FCBA-D273-43D5-A3A6-0266D156A455}"/>
    <dgm:cxn modelId="{B08DF275-2040-4867-9C37-BC78B7456A9B}" srcId="{98854406-6959-47EF-AD3B-BE525E223E52}" destId="{A3C9BF7B-1A3C-4577-957A-9FE7386AAD58}" srcOrd="0" destOrd="0" parTransId="{C807F5B7-695B-4C63-B0B7-7EF06ED9516E}" sibTransId="{70652450-7FE1-42F4-AC3A-3E4BBDD73324}"/>
    <dgm:cxn modelId="{196DBB7F-B061-45A9-8FD8-27B231D5A40E}" type="presOf" srcId="{71A08915-F360-4F1C-B769-05FCC9ABD456}" destId="{A79D2CF0-D9D1-474E-98A9-5C847E35AA36}" srcOrd="0" destOrd="0" presId="urn:microsoft.com/office/officeart/2005/8/layout/default"/>
    <dgm:cxn modelId="{1944A8B1-57C9-41CF-A912-3B3FA6817A0C}" type="presOf" srcId="{DC14276A-E543-4B2D-B2DB-2CE06E3617FE}" destId="{6E0B85E6-449B-423F-94F0-37C18F7C928D}" srcOrd="0" destOrd="0" presId="urn:microsoft.com/office/officeart/2005/8/layout/default"/>
    <dgm:cxn modelId="{B96EFCC5-B7D2-4C62-BFC0-9DBA940B484B}" srcId="{98854406-6959-47EF-AD3B-BE525E223E52}" destId="{927E094C-3528-48D7-BBEC-B55597C8E93E}" srcOrd="6" destOrd="0" parTransId="{474FD7AF-E763-4858-89F9-8CE67EA96DE8}" sibTransId="{2DCC32FF-1D50-42C1-B866-BE319262CCFF}"/>
    <dgm:cxn modelId="{87066AD4-EC62-440C-A3D0-C641785D3053}" type="presOf" srcId="{927E094C-3528-48D7-BBEC-B55597C8E93E}" destId="{BC63ABDA-C166-4B00-BF92-B3AD60B77819}" srcOrd="0" destOrd="0" presId="urn:microsoft.com/office/officeart/2005/8/layout/default"/>
    <dgm:cxn modelId="{EF9F17EB-508D-4FC8-AD6C-58D4D2966769}" srcId="{98854406-6959-47EF-AD3B-BE525E223E52}" destId="{71A08915-F360-4F1C-B769-05FCC9ABD456}" srcOrd="1" destOrd="0" parTransId="{F3675E9A-C486-49F5-9FF2-BE2BD8EA9DAC}" sibTransId="{84B7B61B-2D0D-4A0D-90A8-FB859583C57A}"/>
    <dgm:cxn modelId="{50FDE9FB-2508-49EA-92E9-558C7CBB6A91}" type="presOf" srcId="{A3C9BF7B-1A3C-4577-957A-9FE7386AAD58}" destId="{31981453-81E4-4826-B9BB-34F90C360A70}" srcOrd="0" destOrd="0" presId="urn:microsoft.com/office/officeart/2005/8/layout/default"/>
    <dgm:cxn modelId="{1DAFD0FC-74FC-4229-A8F4-490227A14B3B}" type="presOf" srcId="{F0FD7388-EDD4-41F1-B206-FDA153A863A7}" destId="{3BA49370-EDE4-453F-A7DF-86115E57B3C6}" srcOrd="0" destOrd="0" presId="urn:microsoft.com/office/officeart/2005/8/layout/default"/>
    <dgm:cxn modelId="{B4C1FD20-BC1D-4E2A-9E63-798DBE0F56C0}" type="presParOf" srcId="{7B11E16A-D8EE-4B79-BFCE-FEBF0DD88BD8}" destId="{31981453-81E4-4826-B9BB-34F90C360A70}" srcOrd="0" destOrd="0" presId="urn:microsoft.com/office/officeart/2005/8/layout/default"/>
    <dgm:cxn modelId="{07B1A1A8-7048-4687-9C98-A6731F74438B}" type="presParOf" srcId="{7B11E16A-D8EE-4B79-BFCE-FEBF0DD88BD8}" destId="{6386F7DB-F32B-4548-A188-403A01E916FA}" srcOrd="1" destOrd="0" presId="urn:microsoft.com/office/officeart/2005/8/layout/default"/>
    <dgm:cxn modelId="{EC1E9031-4D8F-445C-83C5-D5EBB2BF12CB}" type="presParOf" srcId="{7B11E16A-D8EE-4B79-BFCE-FEBF0DD88BD8}" destId="{A79D2CF0-D9D1-474E-98A9-5C847E35AA36}" srcOrd="2" destOrd="0" presId="urn:microsoft.com/office/officeart/2005/8/layout/default"/>
    <dgm:cxn modelId="{15B279BE-98BC-4A0B-98BE-B8C8E728E9DA}" type="presParOf" srcId="{7B11E16A-D8EE-4B79-BFCE-FEBF0DD88BD8}" destId="{E79C551A-67DA-44E5-8BE0-F30F8463A560}" srcOrd="3" destOrd="0" presId="urn:microsoft.com/office/officeart/2005/8/layout/default"/>
    <dgm:cxn modelId="{83FD1BC4-40EE-4550-B716-780EDD5243A4}" type="presParOf" srcId="{7B11E16A-D8EE-4B79-BFCE-FEBF0DD88BD8}" destId="{3BA49370-EDE4-453F-A7DF-86115E57B3C6}" srcOrd="4" destOrd="0" presId="urn:microsoft.com/office/officeart/2005/8/layout/default"/>
    <dgm:cxn modelId="{9128BF84-898A-4FB8-8D70-CEDD14012109}" type="presParOf" srcId="{7B11E16A-D8EE-4B79-BFCE-FEBF0DD88BD8}" destId="{3C84010B-A8AC-4B28-8E9B-109A7772F340}" srcOrd="5" destOrd="0" presId="urn:microsoft.com/office/officeart/2005/8/layout/default"/>
    <dgm:cxn modelId="{E3E85EC0-9440-469F-BF6E-688A3C48380A}" type="presParOf" srcId="{7B11E16A-D8EE-4B79-BFCE-FEBF0DD88BD8}" destId="{42DA6F7E-818C-47F4-9D45-1F429FF62123}" srcOrd="6" destOrd="0" presId="urn:microsoft.com/office/officeart/2005/8/layout/default"/>
    <dgm:cxn modelId="{E146F517-E634-4081-99EF-1B60606F2F80}" type="presParOf" srcId="{7B11E16A-D8EE-4B79-BFCE-FEBF0DD88BD8}" destId="{B8E1B3D3-675B-4E71-BE50-EE00DCFCC39C}" srcOrd="7" destOrd="0" presId="urn:microsoft.com/office/officeart/2005/8/layout/default"/>
    <dgm:cxn modelId="{5AAC92FF-518D-411F-AB69-C762414183BF}" type="presParOf" srcId="{7B11E16A-D8EE-4B79-BFCE-FEBF0DD88BD8}" destId="{6E0B85E6-449B-423F-94F0-37C18F7C928D}" srcOrd="8" destOrd="0" presId="urn:microsoft.com/office/officeart/2005/8/layout/default"/>
    <dgm:cxn modelId="{E6858BA8-234E-4D94-B8DD-2F31186AEF9B}" type="presParOf" srcId="{7B11E16A-D8EE-4B79-BFCE-FEBF0DD88BD8}" destId="{C515B012-AC25-4CF1-ACD6-0692C0549064}" srcOrd="9" destOrd="0" presId="urn:microsoft.com/office/officeart/2005/8/layout/default"/>
    <dgm:cxn modelId="{87C614EC-DBEE-4C34-AA0C-9192B76E77F4}" type="presParOf" srcId="{7B11E16A-D8EE-4B79-BFCE-FEBF0DD88BD8}" destId="{9276B5C7-5EF8-47F0-88E4-382CB207779E}" srcOrd="10" destOrd="0" presId="urn:microsoft.com/office/officeart/2005/8/layout/default"/>
    <dgm:cxn modelId="{60714C42-4F6A-43D9-9530-8C88DA17F78A}" type="presParOf" srcId="{7B11E16A-D8EE-4B79-BFCE-FEBF0DD88BD8}" destId="{68500706-A77B-4AD4-8209-1C50E4CA81A5}" srcOrd="11" destOrd="0" presId="urn:microsoft.com/office/officeart/2005/8/layout/default"/>
    <dgm:cxn modelId="{7F6CC508-8DA6-4DA0-BA27-1173358B95A8}" type="presParOf" srcId="{7B11E16A-D8EE-4B79-BFCE-FEBF0DD88BD8}" destId="{BC63ABDA-C166-4B00-BF92-B3AD60B77819}"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C3BE74-921F-4486-87B2-8699A000C9D4}">
      <dsp:nvSpPr>
        <dsp:cNvPr id="0" name=""/>
        <dsp:cNvSpPr/>
      </dsp:nvSpPr>
      <dsp:spPr>
        <a:xfrm>
          <a:off x="0" y="605"/>
          <a:ext cx="10874114"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7DC0A5-8DE1-4B51-8429-530CC9B30605}">
      <dsp:nvSpPr>
        <dsp:cNvPr id="0" name=""/>
        <dsp:cNvSpPr/>
      </dsp:nvSpPr>
      <dsp:spPr>
        <a:xfrm>
          <a:off x="0" y="605"/>
          <a:ext cx="10874114" cy="496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ZA" sz="2200" kern="1200">
              <a:solidFill>
                <a:sysClr val="windowText" lastClr="000000">
                  <a:hueOff val="0"/>
                  <a:satOff val="0"/>
                  <a:lumOff val="0"/>
                  <a:alphaOff val="0"/>
                </a:sysClr>
              </a:solidFill>
              <a:latin typeface="Calibri" panose="020F0502020204030204"/>
              <a:ea typeface="+mn-ea"/>
              <a:cs typeface="+mn-cs"/>
            </a:rPr>
            <a:t>Introduction</a:t>
          </a:r>
          <a:endParaRPr lang="en-US" sz="2200" kern="1200">
            <a:solidFill>
              <a:sysClr val="windowText" lastClr="000000">
                <a:hueOff val="0"/>
                <a:satOff val="0"/>
                <a:lumOff val="0"/>
                <a:alphaOff val="0"/>
              </a:sysClr>
            </a:solidFill>
            <a:latin typeface="Calibri" panose="020F0502020204030204"/>
            <a:ea typeface="+mn-ea"/>
            <a:cs typeface="+mn-cs"/>
          </a:endParaRPr>
        </a:p>
      </dsp:txBody>
      <dsp:txXfrm>
        <a:off x="0" y="605"/>
        <a:ext cx="10874114" cy="496154"/>
      </dsp:txXfrm>
    </dsp:sp>
    <dsp:sp modelId="{5740A3C1-E2BB-42E4-9E63-8138EEEF0493}">
      <dsp:nvSpPr>
        <dsp:cNvPr id="0" name=""/>
        <dsp:cNvSpPr/>
      </dsp:nvSpPr>
      <dsp:spPr>
        <a:xfrm>
          <a:off x="0" y="496760"/>
          <a:ext cx="10874114"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3A37A7-885E-444C-8FD6-71193A0C09F2}">
      <dsp:nvSpPr>
        <dsp:cNvPr id="0" name=""/>
        <dsp:cNvSpPr/>
      </dsp:nvSpPr>
      <dsp:spPr>
        <a:xfrm>
          <a:off x="0" y="496760"/>
          <a:ext cx="10874114" cy="496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ZA" sz="2200" kern="1200">
              <a:solidFill>
                <a:sysClr val="windowText" lastClr="000000">
                  <a:hueOff val="0"/>
                  <a:satOff val="0"/>
                  <a:lumOff val="0"/>
                  <a:alphaOff val="0"/>
                </a:sysClr>
              </a:solidFill>
              <a:latin typeface="Calibri" panose="020F0502020204030204"/>
              <a:ea typeface="+mn-ea"/>
              <a:cs typeface="+mn-cs"/>
            </a:rPr>
            <a:t>Context of the study</a:t>
          </a:r>
          <a:endParaRPr lang="en-US" sz="2200" kern="1200">
            <a:solidFill>
              <a:sysClr val="windowText" lastClr="000000">
                <a:hueOff val="0"/>
                <a:satOff val="0"/>
                <a:lumOff val="0"/>
                <a:alphaOff val="0"/>
              </a:sysClr>
            </a:solidFill>
            <a:latin typeface="Calibri" panose="020F0502020204030204"/>
            <a:ea typeface="+mn-ea"/>
            <a:cs typeface="+mn-cs"/>
          </a:endParaRPr>
        </a:p>
      </dsp:txBody>
      <dsp:txXfrm>
        <a:off x="0" y="496760"/>
        <a:ext cx="10874114" cy="496154"/>
      </dsp:txXfrm>
    </dsp:sp>
    <dsp:sp modelId="{9A521865-E9AE-4800-B244-7932DFF19724}">
      <dsp:nvSpPr>
        <dsp:cNvPr id="0" name=""/>
        <dsp:cNvSpPr/>
      </dsp:nvSpPr>
      <dsp:spPr>
        <a:xfrm>
          <a:off x="0" y="992915"/>
          <a:ext cx="10874114"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76836C2-B150-4234-A7C0-8546E556ABD0}">
      <dsp:nvSpPr>
        <dsp:cNvPr id="0" name=""/>
        <dsp:cNvSpPr/>
      </dsp:nvSpPr>
      <dsp:spPr>
        <a:xfrm>
          <a:off x="0" y="992915"/>
          <a:ext cx="10874114" cy="496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ZA" sz="2200" kern="1200" dirty="0">
              <a:solidFill>
                <a:sysClr val="windowText" lastClr="000000">
                  <a:hueOff val="0"/>
                  <a:satOff val="0"/>
                  <a:lumOff val="0"/>
                  <a:alphaOff val="0"/>
                </a:sysClr>
              </a:solidFill>
              <a:latin typeface="Calibri" panose="020F0502020204030204"/>
              <a:ea typeface="+mn-ea"/>
              <a:cs typeface="+mn-cs"/>
            </a:rPr>
            <a:t>Problem Statement</a:t>
          </a:r>
          <a:endParaRPr lang="en-US" sz="2200" kern="1200" dirty="0">
            <a:solidFill>
              <a:sysClr val="windowText" lastClr="000000">
                <a:hueOff val="0"/>
                <a:satOff val="0"/>
                <a:lumOff val="0"/>
                <a:alphaOff val="0"/>
              </a:sysClr>
            </a:solidFill>
            <a:latin typeface="Calibri" panose="020F0502020204030204"/>
            <a:ea typeface="+mn-ea"/>
            <a:cs typeface="+mn-cs"/>
          </a:endParaRPr>
        </a:p>
      </dsp:txBody>
      <dsp:txXfrm>
        <a:off x="0" y="992915"/>
        <a:ext cx="10874114" cy="496154"/>
      </dsp:txXfrm>
    </dsp:sp>
    <dsp:sp modelId="{C713815F-8771-4038-AE40-126DA52AE92E}">
      <dsp:nvSpPr>
        <dsp:cNvPr id="0" name=""/>
        <dsp:cNvSpPr/>
      </dsp:nvSpPr>
      <dsp:spPr>
        <a:xfrm>
          <a:off x="0" y="1489070"/>
          <a:ext cx="10874114"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590859-1F67-4CC2-BEEF-5E7ACF24713D}">
      <dsp:nvSpPr>
        <dsp:cNvPr id="0" name=""/>
        <dsp:cNvSpPr/>
      </dsp:nvSpPr>
      <dsp:spPr>
        <a:xfrm>
          <a:off x="0" y="1489070"/>
          <a:ext cx="10874114" cy="496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ZA" sz="2200" kern="1200" dirty="0">
              <a:solidFill>
                <a:sysClr val="windowText" lastClr="000000">
                  <a:hueOff val="0"/>
                  <a:satOff val="0"/>
                  <a:lumOff val="0"/>
                  <a:alphaOff val="0"/>
                </a:sysClr>
              </a:solidFill>
              <a:latin typeface="Calibri" panose="020F0502020204030204"/>
              <a:ea typeface="+mn-ea"/>
              <a:cs typeface="+mn-cs"/>
            </a:rPr>
            <a:t>Literature review</a:t>
          </a:r>
          <a:endParaRPr lang="en-US" sz="2200" kern="1200" dirty="0">
            <a:solidFill>
              <a:sysClr val="windowText" lastClr="000000">
                <a:hueOff val="0"/>
                <a:satOff val="0"/>
                <a:lumOff val="0"/>
                <a:alphaOff val="0"/>
              </a:sysClr>
            </a:solidFill>
            <a:latin typeface="Calibri" panose="020F0502020204030204"/>
            <a:ea typeface="+mn-ea"/>
            <a:cs typeface="+mn-cs"/>
          </a:endParaRPr>
        </a:p>
      </dsp:txBody>
      <dsp:txXfrm>
        <a:off x="0" y="1489070"/>
        <a:ext cx="10874114" cy="496154"/>
      </dsp:txXfrm>
    </dsp:sp>
    <dsp:sp modelId="{1B91DBC4-BED7-45B8-B6E3-CD18AAE9E569}">
      <dsp:nvSpPr>
        <dsp:cNvPr id="0" name=""/>
        <dsp:cNvSpPr/>
      </dsp:nvSpPr>
      <dsp:spPr>
        <a:xfrm>
          <a:off x="0" y="1985225"/>
          <a:ext cx="10874114"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F7F25D-5DD5-42FA-9BC4-66202127A62E}">
      <dsp:nvSpPr>
        <dsp:cNvPr id="0" name=""/>
        <dsp:cNvSpPr/>
      </dsp:nvSpPr>
      <dsp:spPr>
        <a:xfrm>
          <a:off x="0" y="1985225"/>
          <a:ext cx="10874114" cy="496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ZA" sz="2200" kern="1200" dirty="0">
              <a:solidFill>
                <a:sysClr val="windowText" lastClr="000000">
                  <a:hueOff val="0"/>
                  <a:satOff val="0"/>
                  <a:lumOff val="0"/>
                  <a:alphaOff val="0"/>
                </a:sysClr>
              </a:solidFill>
              <a:latin typeface="Calibri" panose="020F0502020204030204"/>
              <a:ea typeface="+mn-ea"/>
              <a:cs typeface="+mn-cs"/>
            </a:rPr>
            <a:t>Aim &amp; Objectives of the Study</a:t>
          </a:r>
          <a:endParaRPr lang="en-US" sz="2200" kern="1200" dirty="0">
            <a:solidFill>
              <a:sysClr val="windowText" lastClr="000000">
                <a:hueOff val="0"/>
                <a:satOff val="0"/>
                <a:lumOff val="0"/>
                <a:alphaOff val="0"/>
              </a:sysClr>
            </a:solidFill>
            <a:latin typeface="Calibri" panose="020F0502020204030204"/>
            <a:ea typeface="+mn-ea"/>
            <a:cs typeface="+mn-cs"/>
          </a:endParaRPr>
        </a:p>
      </dsp:txBody>
      <dsp:txXfrm>
        <a:off x="0" y="1985225"/>
        <a:ext cx="10874114" cy="496154"/>
      </dsp:txXfrm>
    </dsp:sp>
    <dsp:sp modelId="{50222754-E930-4BA5-9BAA-CCBFFB23C41F}">
      <dsp:nvSpPr>
        <dsp:cNvPr id="0" name=""/>
        <dsp:cNvSpPr/>
      </dsp:nvSpPr>
      <dsp:spPr>
        <a:xfrm>
          <a:off x="0" y="2481380"/>
          <a:ext cx="10874114"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C22F2F-FE21-4218-AD81-44CA1D1F7C03}">
      <dsp:nvSpPr>
        <dsp:cNvPr id="0" name=""/>
        <dsp:cNvSpPr/>
      </dsp:nvSpPr>
      <dsp:spPr>
        <a:xfrm>
          <a:off x="0" y="2481380"/>
          <a:ext cx="10874114" cy="496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ZA" sz="2200" kern="1200">
              <a:solidFill>
                <a:sysClr val="windowText" lastClr="000000">
                  <a:hueOff val="0"/>
                  <a:satOff val="0"/>
                  <a:lumOff val="0"/>
                  <a:alphaOff val="0"/>
                </a:sysClr>
              </a:solidFill>
              <a:latin typeface="Calibri" panose="020F0502020204030204"/>
              <a:ea typeface="+mn-ea"/>
              <a:cs typeface="+mn-cs"/>
            </a:rPr>
            <a:t>Significance </a:t>
          </a:r>
          <a:r>
            <a:rPr lang="en-ZA" sz="2200" kern="1200" dirty="0">
              <a:solidFill>
                <a:sysClr val="windowText" lastClr="000000">
                  <a:hueOff val="0"/>
                  <a:satOff val="0"/>
                  <a:lumOff val="0"/>
                  <a:alphaOff val="0"/>
                </a:sysClr>
              </a:solidFill>
              <a:latin typeface="Calibri" panose="020F0502020204030204"/>
              <a:ea typeface="+mn-ea"/>
              <a:cs typeface="+mn-cs"/>
            </a:rPr>
            <a:t>of the Study</a:t>
          </a:r>
          <a:endParaRPr lang="en-US" sz="2200" kern="1200" dirty="0">
            <a:solidFill>
              <a:sysClr val="windowText" lastClr="000000">
                <a:hueOff val="0"/>
                <a:satOff val="0"/>
                <a:lumOff val="0"/>
                <a:alphaOff val="0"/>
              </a:sysClr>
            </a:solidFill>
            <a:latin typeface="Calibri" panose="020F0502020204030204"/>
            <a:ea typeface="+mn-ea"/>
            <a:cs typeface="+mn-cs"/>
          </a:endParaRPr>
        </a:p>
      </dsp:txBody>
      <dsp:txXfrm>
        <a:off x="0" y="2481380"/>
        <a:ext cx="10874114" cy="496154"/>
      </dsp:txXfrm>
    </dsp:sp>
    <dsp:sp modelId="{C0D5B9E0-16F1-42F4-B616-4193E90C68CB}">
      <dsp:nvSpPr>
        <dsp:cNvPr id="0" name=""/>
        <dsp:cNvSpPr/>
      </dsp:nvSpPr>
      <dsp:spPr>
        <a:xfrm>
          <a:off x="0" y="2977534"/>
          <a:ext cx="10874114"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002263-7F5C-4237-9BF4-9EA30B5C7C23}">
      <dsp:nvSpPr>
        <dsp:cNvPr id="0" name=""/>
        <dsp:cNvSpPr/>
      </dsp:nvSpPr>
      <dsp:spPr>
        <a:xfrm>
          <a:off x="0" y="2977534"/>
          <a:ext cx="10874114" cy="496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ZA" sz="2200" kern="1200" dirty="0">
              <a:solidFill>
                <a:sysClr val="windowText" lastClr="000000">
                  <a:hueOff val="0"/>
                  <a:satOff val="0"/>
                  <a:lumOff val="0"/>
                  <a:alphaOff val="0"/>
                </a:sysClr>
              </a:solidFill>
              <a:latin typeface="Calibri" panose="020F0502020204030204"/>
              <a:ea typeface="+mn-ea"/>
              <a:cs typeface="+mn-cs"/>
            </a:rPr>
            <a:t>Research Methodology</a:t>
          </a:r>
          <a:endParaRPr lang="en-US" sz="2200" kern="1200" dirty="0">
            <a:solidFill>
              <a:sysClr val="windowText" lastClr="000000">
                <a:hueOff val="0"/>
                <a:satOff val="0"/>
                <a:lumOff val="0"/>
                <a:alphaOff val="0"/>
              </a:sysClr>
            </a:solidFill>
            <a:latin typeface="Calibri" panose="020F0502020204030204"/>
            <a:ea typeface="+mn-ea"/>
            <a:cs typeface="+mn-cs"/>
          </a:endParaRPr>
        </a:p>
      </dsp:txBody>
      <dsp:txXfrm>
        <a:off x="0" y="2977534"/>
        <a:ext cx="10874114" cy="496154"/>
      </dsp:txXfrm>
    </dsp:sp>
    <dsp:sp modelId="{BA8275AB-5270-4FE2-B993-1EAB222CD28F}">
      <dsp:nvSpPr>
        <dsp:cNvPr id="0" name=""/>
        <dsp:cNvSpPr/>
      </dsp:nvSpPr>
      <dsp:spPr>
        <a:xfrm>
          <a:off x="0" y="3473689"/>
          <a:ext cx="10874114"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409904E-ACB6-42EA-836F-6415E3DA2E97}">
      <dsp:nvSpPr>
        <dsp:cNvPr id="0" name=""/>
        <dsp:cNvSpPr/>
      </dsp:nvSpPr>
      <dsp:spPr>
        <a:xfrm>
          <a:off x="0" y="3473689"/>
          <a:ext cx="10874114" cy="496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ZA" sz="2200" kern="1200">
              <a:solidFill>
                <a:sysClr val="windowText" lastClr="000000">
                  <a:hueOff val="0"/>
                  <a:satOff val="0"/>
                  <a:lumOff val="0"/>
                  <a:alphaOff val="0"/>
                </a:sysClr>
              </a:solidFill>
              <a:latin typeface="Calibri" panose="020F0502020204030204"/>
              <a:ea typeface="+mn-ea"/>
              <a:cs typeface="+mn-cs"/>
            </a:rPr>
            <a:t>Results</a:t>
          </a:r>
          <a:endParaRPr lang="en-US" sz="2200" kern="1200">
            <a:solidFill>
              <a:sysClr val="windowText" lastClr="000000">
                <a:hueOff val="0"/>
                <a:satOff val="0"/>
                <a:lumOff val="0"/>
                <a:alphaOff val="0"/>
              </a:sysClr>
            </a:solidFill>
            <a:latin typeface="Calibri" panose="020F0502020204030204"/>
            <a:ea typeface="+mn-ea"/>
            <a:cs typeface="+mn-cs"/>
          </a:endParaRPr>
        </a:p>
      </dsp:txBody>
      <dsp:txXfrm>
        <a:off x="0" y="3473689"/>
        <a:ext cx="10874114" cy="496154"/>
      </dsp:txXfrm>
    </dsp:sp>
    <dsp:sp modelId="{07C85911-EDF6-4C55-9222-4A22CFB15A24}">
      <dsp:nvSpPr>
        <dsp:cNvPr id="0" name=""/>
        <dsp:cNvSpPr/>
      </dsp:nvSpPr>
      <dsp:spPr>
        <a:xfrm>
          <a:off x="0" y="3969844"/>
          <a:ext cx="10874114"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5410AD-D56A-43CC-A8A7-75EB629A9EA9}">
      <dsp:nvSpPr>
        <dsp:cNvPr id="0" name=""/>
        <dsp:cNvSpPr/>
      </dsp:nvSpPr>
      <dsp:spPr>
        <a:xfrm>
          <a:off x="0" y="3969844"/>
          <a:ext cx="10874114" cy="496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ZA" sz="2200" kern="1200">
              <a:solidFill>
                <a:sysClr val="windowText" lastClr="000000">
                  <a:hueOff val="0"/>
                  <a:satOff val="0"/>
                  <a:lumOff val="0"/>
                  <a:alphaOff val="0"/>
                </a:sysClr>
              </a:solidFill>
              <a:latin typeface="Calibri" panose="020F0502020204030204"/>
              <a:ea typeface="+mn-ea"/>
              <a:cs typeface="+mn-cs"/>
            </a:rPr>
            <a:t>Conclusion</a:t>
          </a:r>
          <a:endParaRPr lang="en-US" sz="2200" kern="1200">
            <a:solidFill>
              <a:sysClr val="windowText" lastClr="000000">
                <a:hueOff val="0"/>
                <a:satOff val="0"/>
                <a:lumOff val="0"/>
                <a:alphaOff val="0"/>
              </a:sysClr>
            </a:solidFill>
            <a:latin typeface="Calibri" panose="020F0502020204030204"/>
            <a:ea typeface="+mn-ea"/>
            <a:cs typeface="+mn-cs"/>
          </a:endParaRPr>
        </a:p>
      </dsp:txBody>
      <dsp:txXfrm>
        <a:off x="0" y="3969844"/>
        <a:ext cx="10874114" cy="496154"/>
      </dsp:txXfrm>
    </dsp:sp>
    <dsp:sp modelId="{8DBC7437-F79C-421D-ACA5-D23545F32977}">
      <dsp:nvSpPr>
        <dsp:cNvPr id="0" name=""/>
        <dsp:cNvSpPr/>
      </dsp:nvSpPr>
      <dsp:spPr>
        <a:xfrm>
          <a:off x="0" y="4465999"/>
          <a:ext cx="10874114" cy="0"/>
        </a:xfrm>
        <a:prstGeom prst="line">
          <a:avLst/>
        </a:prstGeom>
        <a:solidFill>
          <a:sysClr val="window" lastClr="FFFFFF">
            <a:hueOff val="0"/>
            <a:satOff val="0"/>
            <a:lumOff val="0"/>
            <a:alphaOff val="0"/>
          </a:sysClr>
        </a:solidFill>
        <a:ln w="12700" cap="flat" cmpd="sng" algn="ctr">
          <a:solidFill>
            <a:srgbClr val="ED7D31">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405B54-4CA0-45D2-A40E-529D417BE9DC}">
      <dsp:nvSpPr>
        <dsp:cNvPr id="0" name=""/>
        <dsp:cNvSpPr/>
      </dsp:nvSpPr>
      <dsp:spPr>
        <a:xfrm>
          <a:off x="0" y="4465999"/>
          <a:ext cx="10874114" cy="496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ZA" sz="2200" kern="1200">
              <a:solidFill>
                <a:sysClr val="windowText" lastClr="000000">
                  <a:hueOff val="0"/>
                  <a:satOff val="0"/>
                  <a:lumOff val="0"/>
                  <a:alphaOff val="0"/>
                </a:sysClr>
              </a:solidFill>
              <a:latin typeface="Calibri" panose="020F0502020204030204"/>
              <a:ea typeface="+mn-ea"/>
              <a:cs typeface="+mn-cs"/>
            </a:rPr>
            <a:t>Recommendations</a:t>
          </a:r>
          <a:endParaRPr lang="en-US" sz="2200" kern="1200">
            <a:solidFill>
              <a:sysClr val="windowText" lastClr="000000">
                <a:hueOff val="0"/>
                <a:satOff val="0"/>
                <a:lumOff val="0"/>
                <a:alphaOff val="0"/>
              </a:sysClr>
            </a:solidFill>
            <a:latin typeface="Calibri" panose="020F0502020204030204"/>
            <a:ea typeface="+mn-ea"/>
            <a:cs typeface="+mn-cs"/>
          </a:endParaRPr>
        </a:p>
      </dsp:txBody>
      <dsp:txXfrm>
        <a:off x="0" y="4465999"/>
        <a:ext cx="10874114" cy="4961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DBDF79-1214-4003-815F-03B8912791CB}">
      <dsp:nvSpPr>
        <dsp:cNvPr id="0" name=""/>
        <dsp:cNvSpPr/>
      </dsp:nvSpPr>
      <dsp:spPr>
        <a:xfrm>
          <a:off x="0" y="639990"/>
          <a:ext cx="11750040" cy="10080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9B8E2EAC-2626-4EC0-804A-86D06E31E7B0}">
      <dsp:nvSpPr>
        <dsp:cNvPr id="0" name=""/>
        <dsp:cNvSpPr/>
      </dsp:nvSpPr>
      <dsp:spPr>
        <a:xfrm>
          <a:off x="587502" y="49589"/>
          <a:ext cx="8225028" cy="1180800"/>
        </a:xfrm>
        <a:prstGeom prst="roundRect">
          <a:avLst/>
        </a:prstGeom>
        <a:solidFill>
          <a:schemeClr val="accent2">
            <a:hueOff val="0"/>
            <a:satOff val="0"/>
            <a:lumOff val="0"/>
            <a:alphaOff val="0"/>
          </a:schemeClr>
        </a:solidFill>
        <a:ln>
          <a:noFill/>
        </a:ln>
        <a:effectLst>
          <a:innerShdw blurRad="25400" dist="12700" dir="13500000">
            <a:srgbClr val="000000">
              <a:alpha val="45000"/>
            </a:srgbClr>
          </a:inn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10886" tIns="0" rIns="310886" bIns="0" numCol="1" spcCol="1270" anchor="ctr" anchorCtr="0">
          <a:noAutofit/>
        </a:bodyPr>
        <a:lstStyle/>
        <a:p>
          <a:pPr marL="0" lvl="0" indent="0" algn="l" defTabSz="889000">
            <a:lnSpc>
              <a:spcPct val="90000"/>
            </a:lnSpc>
            <a:spcBef>
              <a:spcPct val="0"/>
            </a:spcBef>
            <a:spcAft>
              <a:spcPct val="35000"/>
            </a:spcAft>
            <a:buNone/>
          </a:pPr>
          <a:r>
            <a:rPr lang="en-ZA" sz="2000" kern="1200" dirty="0">
              <a:latin typeface="Calibri" panose="020F0502020204030204"/>
              <a:ea typeface="+mn-ea"/>
              <a:cs typeface="+mn-cs"/>
            </a:rPr>
            <a:t>University of Zululand, KwaDlangezwa</a:t>
          </a:r>
          <a:endParaRPr lang="en-US" sz="2000" kern="1200" dirty="0">
            <a:latin typeface="Calibri" panose="020F0502020204030204"/>
            <a:ea typeface="+mn-ea"/>
            <a:cs typeface="+mn-cs"/>
          </a:endParaRPr>
        </a:p>
      </dsp:txBody>
      <dsp:txXfrm>
        <a:off x="645144" y="107231"/>
        <a:ext cx="8109744" cy="1065516"/>
      </dsp:txXfrm>
    </dsp:sp>
    <dsp:sp modelId="{E29AA7C3-8B2B-4BFD-A338-ABFA92A0039D}">
      <dsp:nvSpPr>
        <dsp:cNvPr id="0" name=""/>
        <dsp:cNvSpPr/>
      </dsp:nvSpPr>
      <dsp:spPr>
        <a:xfrm>
          <a:off x="0" y="2454390"/>
          <a:ext cx="11750040" cy="10080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ADA0F74-0EE4-4DE0-B5A6-F2E89D14BAEC}">
      <dsp:nvSpPr>
        <dsp:cNvPr id="0" name=""/>
        <dsp:cNvSpPr/>
      </dsp:nvSpPr>
      <dsp:spPr>
        <a:xfrm>
          <a:off x="587502" y="1863990"/>
          <a:ext cx="8225028" cy="1180800"/>
        </a:xfrm>
        <a:prstGeom prst="roundRect">
          <a:avLst/>
        </a:prstGeom>
        <a:solidFill>
          <a:schemeClr val="accent2">
            <a:hueOff val="-4377215"/>
            <a:satOff val="-3950"/>
            <a:lumOff val="-881"/>
            <a:alphaOff val="0"/>
          </a:schemeClr>
        </a:solidFill>
        <a:ln>
          <a:noFill/>
        </a:ln>
        <a:effectLst>
          <a:innerShdw blurRad="25400" dist="12700" dir="13500000">
            <a:srgbClr val="000000">
              <a:alpha val="45000"/>
            </a:srgbClr>
          </a:inn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10886" tIns="0" rIns="310886" bIns="0" numCol="1" spcCol="1270" anchor="ctr" anchorCtr="0">
          <a:noAutofit/>
        </a:bodyPr>
        <a:lstStyle/>
        <a:p>
          <a:pPr marL="0" lvl="0" indent="0" algn="l" defTabSz="889000">
            <a:lnSpc>
              <a:spcPct val="90000"/>
            </a:lnSpc>
            <a:spcBef>
              <a:spcPct val="0"/>
            </a:spcBef>
            <a:spcAft>
              <a:spcPct val="35000"/>
            </a:spcAft>
            <a:buNone/>
          </a:pPr>
          <a:r>
            <a:rPr lang="en-ZA" sz="2000" kern="1200">
              <a:latin typeface="Calibri" panose="020F0502020204030204"/>
              <a:ea typeface="+mn-ea"/>
              <a:cs typeface="+mn-cs"/>
            </a:rPr>
            <a:t>A South African institution located in the rural areas of KwaDlangezwa (University of Zululand website).</a:t>
          </a:r>
          <a:endParaRPr lang="en-US" sz="2000" kern="1200">
            <a:latin typeface="Calibri" panose="020F0502020204030204"/>
            <a:ea typeface="+mn-ea"/>
            <a:cs typeface="+mn-cs"/>
          </a:endParaRPr>
        </a:p>
      </dsp:txBody>
      <dsp:txXfrm>
        <a:off x="645144" y="1921632"/>
        <a:ext cx="8109744" cy="1065516"/>
      </dsp:txXfrm>
    </dsp:sp>
    <dsp:sp modelId="{EFFB5A00-6415-4E2C-9D39-5DE362DA776D}">
      <dsp:nvSpPr>
        <dsp:cNvPr id="0" name=""/>
        <dsp:cNvSpPr/>
      </dsp:nvSpPr>
      <dsp:spPr>
        <a:xfrm>
          <a:off x="0" y="4268790"/>
          <a:ext cx="11750040" cy="10080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2C1017F1-DC32-4B42-91BE-E39BF8781773}">
      <dsp:nvSpPr>
        <dsp:cNvPr id="0" name=""/>
        <dsp:cNvSpPr/>
      </dsp:nvSpPr>
      <dsp:spPr>
        <a:xfrm>
          <a:off x="587502" y="3678390"/>
          <a:ext cx="8225028" cy="1180800"/>
        </a:xfrm>
        <a:prstGeom prst="roundRect">
          <a:avLst/>
        </a:prstGeom>
        <a:solidFill>
          <a:schemeClr val="accent2">
            <a:hueOff val="-8754431"/>
            <a:satOff val="-7900"/>
            <a:lumOff val="-1762"/>
            <a:alphaOff val="0"/>
          </a:schemeClr>
        </a:solidFill>
        <a:ln>
          <a:noFill/>
        </a:ln>
        <a:effectLst>
          <a:innerShdw blurRad="25400" dist="12700" dir="13500000">
            <a:srgbClr val="000000">
              <a:alpha val="45000"/>
            </a:srgbClr>
          </a:inn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10886" tIns="0" rIns="310886" bIns="0" numCol="1" spcCol="1270" anchor="ctr" anchorCtr="0">
          <a:noAutofit/>
        </a:bodyPr>
        <a:lstStyle/>
        <a:p>
          <a:pPr marL="0" lvl="0" indent="0" algn="l" defTabSz="889000">
            <a:lnSpc>
              <a:spcPct val="90000"/>
            </a:lnSpc>
            <a:spcBef>
              <a:spcPct val="0"/>
            </a:spcBef>
            <a:spcAft>
              <a:spcPct val="35000"/>
            </a:spcAft>
            <a:buNone/>
          </a:pPr>
          <a:r>
            <a:rPr lang="en-ZA" sz="2000" kern="1200" dirty="0">
              <a:latin typeface="Calibri" panose="020F0502020204030204"/>
              <a:ea typeface="+mn-ea"/>
              <a:cs typeface="+mn-cs"/>
            </a:rPr>
            <a:t>Target Group: Secondary school learners </a:t>
          </a:r>
          <a:endParaRPr lang="en-US" sz="2000" kern="1200" dirty="0">
            <a:latin typeface="Calibri" panose="020F0502020204030204"/>
            <a:ea typeface="+mn-ea"/>
            <a:cs typeface="+mn-cs"/>
          </a:endParaRPr>
        </a:p>
      </dsp:txBody>
      <dsp:txXfrm>
        <a:off x="645144" y="3736032"/>
        <a:ext cx="8109744" cy="10655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D4331-651C-411E-873F-73E8AA648C79}">
      <dsp:nvSpPr>
        <dsp:cNvPr id="0" name=""/>
        <dsp:cNvSpPr/>
      </dsp:nvSpPr>
      <dsp:spPr>
        <a:xfrm>
          <a:off x="1432045" y="104928"/>
          <a:ext cx="3825773" cy="2533113"/>
        </a:xfrm>
        <a:prstGeom prst="rect">
          <a:avLst/>
        </a:prstGeom>
        <a:solidFill>
          <a:schemeClr val="bg2">
            <a:lumMod val="60000"/>
            <a:lumOff val="40000"/>
            <a:alpha val="8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u="none" strike="noStrike" kern="1200" cap="none" spc="0" baseline="0" dirty="0">
              <a:solidFill>
                <a:srgbClr val="000000"/>
              </a:solidFill>
              <a:uFillTx/>
              <a:latin typeface="Arial" pitchFamily="34"/>
              <a:ea typeface="Calibri" pitchFamily="34"/>
            </a:rPr>
            <a:t>There are many factors that influence reading among secondary school learners which are positive and negative, and they are a critical determinant of their academic success and overall development.</a:t>
          </a:r>
          <a:endParaRPr lang="en-US" sz="1600" kern="1200" dirty="0">
            <a:solidFill>
              <a:sysClr val="windowText" lastClr="000000"/>
            </a:solidFill>
            <a:latin typeface="Calibri" panose="020F0502020204030204"/>
            <a:ea typeface="+mn-ea"/>
            <a:cs typeface="+mn-cs"/>
          </a:endParaRPr>
        </a:p>
      </dsp:txBody>
      <dsp:txXfrm>
        <a:off x="1432045" y="104928"/>
        <a:ext cx="3825773" cy="2533113"/>
      </dsp:txXfrm>
    </dsp:sp>
    <dsp:sp modelId="{7ACE57EE-C24B-4591-AA05-84F5181C97A3}">
      <dsp:nvSpPr>
        <dsp:cNvPr id="0" name=""/>
        <dsp:cNvSpPr/>
      </dsp:nvSpPr>
      <dsp:spPr>
        <a:xfrm>
          <a:off x="5685808" y="181700"/>
          <a:ext cx="3825773" cy="2295464"/>
        </a:xfrm>
        <a:prstGeom prst="rect">
          <a:avLst/>
        </a:prstGeom>
        <a:solidFill>
          <a:schemeClr val="tx2">
            <a:lumMod val="60000"/>
            <a:lumOff val="40000"/>
            <a:alpha val="8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u="none" strike="noStrike" kern="1200" cap="none" spc="0" baseline="0" dirty="0">
              <a:solidFill>
                <a:srgbClr val="000000"/>
              </a:solidFill>
              <a:uFillTx/>
              <a:latin typeface="Arial" pitchFamily="34"/>
              <a:ea typeface="Calibri" pitchFamily="34"/>
              <a:cs typeface="Times New Roman" pitchFamily="18"/>
            </a:rPr>
            <a:t>Despite numerous efforts to enhance reading skills, there is a remain significant disparity in reading proficiency levels among students</a:t>
          </a:r>
          <a:r>
            <a:rPr lang="en-US" sz="1600" b="0" i="0" u="none" strike="noStrike" kern="1200" cap="none" spc="0" baseline="0" dirty="0">
              <a:solidFill>
                <a:srgbClr val="000000"/>
              </a:solidFill>
              <a:uFillTx/>
              <a:latin typeface="Calibri"/>
            </a:rPr>
            <a:t> (Mabborang &amp; Balero, 2023)</a:t>
          </a:r>
          <a:endParaRPr lang="en-US" sz="1600" kern="1200" dirty="0">
            <a:solidFill>
              <a:sysClr val="windowText" lastClr="000000"/>
            </a:solidFill>
            <a:latin typeface="Calibri" panose="020F0502020204030204"/>
            <a:ea typeface="+mn-ea"/>
            <a:cs typeface="+mn-cs"/>
          </a:endParaRPr>
        </a:p>
      </dsp:txBody>
      <dsp:txXfrm>
        <a:off x="5685808" y="181700"/>
        <a:ext cx="3825773" cy="2295464"/>
      </dsp:txXfrm>
    </dsp:sp>
    <dsp:sp modelId="{DFCC27B9-CCB5-4430-BB63-8DA0942CF493}">
      <dsp:nvSpPr>
        <dsp:cNvPr id="0" name=""/>
        <dsp:cNvSpPr/>
      </dsp:nvSpPr>
      <dsp:spPr>
        <a:xfrm>
          <a:off x="1477456" y="2918609"/>
          <a:ext cx="3825773" cy="2295464"/>
        </a:xfrm>
        <a:prstGeom prst="rect">
          <a:avLst/>
        </a:prstGeom>
        <a:solidFill>
          <a:schemeClr val="tx2">
            <a:lumMod val="60000"/>
            <a:lumOff val="40000"/>
            <a:alpha val="8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u="none" strike="noStrike" kern="1200" cap="none" spc="0" baseline="0" dirty="0">
              <a:solidFill>
                <a:srgbClr val="000000"/>
              </a:solidFill>
              <a:uFillTx/>
              <a:latin typeface="Arial" pitchFamily="34"/>
              <a:ea typeface="Calibri" pitchFamily="34"/>
            </a:rPr>
            <a:t>According to (Ashaver &amp; Muese,2014), parents' illiteracy, improper reading atmosphere, the non-reading attitude of parents, inadequate reading material, lack of good reading skills, lack of libraries, and heavy reliance on schoolbooks are the major problems in fostering reading habits among students</a:t>
          </a:r>
          <a:endParaRPr lang="en-US" sz="1600" kern="1200" dirty="0">
            <a:solidFill>
              <a:sysClr val="windowText" lastClr="000000"/>
            </a:solidFill>
            <a:latin typeface="Calibri" panose="020F0502020204030204"/>
            <a:ea typeface="+mn-ea"/>
            <a:cs typeface="+mn-cs"/>
          </a:endParaRPr>
        </a:p>
      </dsp:txBody>
      <dsp:txXfrm>
        <a:off x="1477456" y="2918609"/>
        <a:ext cx="3825773" cy="2295464"/>
      </dsp:txXfrm>
    </dsp:sp>
    <dsp:sp modelId="{52E202BA-6E64-4580-ADB0-63E932F7DCDC}">
      <dsp:nvSpPr>
        <dsp:cNvPr id="0" name=""/>
        <dsp:cNvSpPr/>
      </dsp:nvSpPr>
      <dsp:spPr>
        <a:xfrm>
          <a:off x="5685808" y="2918609"/>
          <a:ext cx="3825773" cy="2295464"/>
        </a:xfrm>
        <a:prstGeom prst="rect">
          <a:avLst/>
        </a:prstGeom>
        <a:solidFill>
          <a:schemeClr val="bg2">
            <a:lumMod val="60000"/>
            <a:lumOff val="40000"/>
            <a:alpha val="8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u="none" strike="noStrike" kern="1200" cap="none" spc="0" baseline="0" dirty="0">
              <a:solidFill>
                <a:srgbClr val="000000"/>
              </a:solidFill>
              <a:uFillTx/>
              <a:latin typeface="Arial" pitchFamily="34"/>
              <a:ea typeface="Calibri" pitchFamily="34"/>
            </a:rPr>
            <a:t>Students who do not love reading are more likely to be less motivated, consume more time watching television, poor decision-makers, and have comparatively low performance in their studies (Chidiebere et al., 2013)</a:t>
          </a:r>
          <a:endParaRPr lang="en-US" sz="1600" kern="1200" dirty="0">
            <a:solidFill>
              <a:sysClr val="windowText" lastClr="000000"/>
            </a:solidFill>
            <a:latin typeface="Calibri" panose="020F0502020204030204"/>
            <a:ea typeface="+mn-ea"/>
            <a:cs typeface="+mn-cs"/>
          </a:endParaRPr>
        </a:p>
      </dsp:txBody>
      <dsp:txXfrm>
        <a:off x="5685808" y="2918609"/>
        <a:ext cx="3825773" cy="22954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6954CD-6337-4BD2-BC35-8B2FFCCDBEF7}">
      <dsp:nvSpPr>
        <dsp:cNvPr id="0" name=""/>
        <dsp:cNvSpPr/>
      </dsp:nvSpPr>
      <dsp:spPr>
        <a:xfrm>
          <a:off x="182874" y="5"/>
          <a:ext cx="2349152" cy="1309644"/>
        </a:xfrm>
        <a:prstGeom prst="rect">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i="0" u="none" strike="noStrike" kern="1200" cap="none" spc="0" baseline="0" dirty="0">
              <a:solidFill>
                <a:srgbClr val="000000"/>
              </a:solidFill>
              <a:uFillTx/>
              <a:latin typeface="Calibri"/>
            </a:rPr>
            <a:t>The establishment of motivation for reading</a:t>
          </a:r>
          <a:endParaRPr lang="en-US" sz="1300" kern="1200" dirty="0">
            <a:solidFill>
              <a:sysClr val="windowText" lastClr="000000"/>
            </a:solidFill>
            <a:latin typeface="Calibri"/>
            <a:ea typeface="+mn-ea"/>
            <a:cs typeface="+mn-cs"/>
          </a:endParaRPr>
        </a:p>
      </dsp:txBody>
      <dsp:txXfrm>
        <a:off x="182874" y="5"/>
        <a:ext cx="2349152" cy="1309644"/>
      </dsp:txXfrm>
    </dsp:sp>
    <dsp:sp modelId="{6F704103-CE7A-4A92-A066-9A5328285484}">
      <dsp:nvSpPr>
        <dsp:cNvPr id="0" name=""/>
        <dsp:cNvSpPr/>
      </dsp:nvSpPr>
      <dsp:spPr>
        <a:xfrm>
          <a:off x="144232" y="1618159"/>
          <a:ext cx="2382584" cy="1671637"/>
        </a:xfrm>
        <a:prstGeom prst="rect">
          <a:avLst/>
        </a:prstGeom>
        <a:solidFill>
          <a:schemeClr val="bg2">
            <a:lumMod val="40000"/>
            <a:lumOff val="6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0" i="0" u="none" strike="noStrike" kern="1200" cap="none" spc="0" baseline="0" dirty="0">
              <a:solidFill>
                <a:srgbClr val="000000"/>
              </a:solidFill>
              <a:uFillTx/>
              <a:latin typeface="Calibri"/>
            </a:rPr>
            <a:t>Zarei and Joseph, (2019) noted that long-term reading engagement is often encouraged by intrinsic motivation, such as a feeling of personal interest or pleasure from reading.</a:t>
          </a:r>
          <a:endParaRPr lang="en-US" sz="1300" kern="1200" dirty="0">
            <a:solidFill>
              <a:sysClr val="windowText" lastClr="000000"/>
            </a:solidFill>
            <a:latin typeface="Calibri"/>
            <a:ea typeface="+mn-ea"/>
            <a:cs typeface="+mn-cs"/>
          </a:endParaRPr>
        </a:p>
      </dsp:txBody>
      <dsp:txXfrm>
        <a:off x="144232" y="1618159"/>
        <a:ext cx="2382584" cy="1671637"/>
      </dsp:txXfrm>
    </dsp:sp>
    <dsp:sp modelId="{67AAC19B-FA5E-4877-9337-74A7DB1FF7EB}">
      <dsp:nvSpPr>
        <dsp:cNvPr id="0" name=""/>
        <dsp:cNvSpPr/>
      </dsp:nvSpPr>
      <dsp:spPr>
        <a:xfrm>
          <a:off x="125398" y="3406828"/>
          <a:ext cx="2525955" cy="1671637"/>
        </a:xfrm>
        <a:prstGeom prst="rect">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GB" sz="1300" b="0" i="0" u="none" strike="noStrike" kern="1200" cap="none" spc="0" baseline="0" dirty="0">
              <a:solidFill>
                <a:srgbClr val="000000"/>
              </a:solidFill>
              <a:uFillTx/>
              <a:latin typeface="Calibri" panose="020F0502020204030204" pitchFamily="34" charset="0"/>
              <a:ea typeface="Times New Roman" pitchFamily="18"/>
              <a:cs typeface="Calibri" panose="020F0502020204030204" pitchFamily="34" charset="0"/>
            </a:rPr>
            <a:t>Learners' motivation is frequently hampered in EFL situations like Indonesia by poor self-confidence and a restricted vocabulary </a:t>
          </a:r>
          <a:r>
            <a:rPr lang="en-GB" sz="1300" b="0" i="0" u="none" strike="noStrike" kern="1200" cap="none" spc="0" baseline="0" dirty="0">
              <a:solidFill>
                <a:srgbClr val="000000"/>
              </a:solidFill>
              <a:uFillTx/>
              <a:latin typeface="Calibri" panose="020F0502020204030204" pitchFamily="34" charset="0"/>
              <a:cs typeface="Calibri" panose="020F0502020204030204" pitchFamily="34" charset="0"/>
            </a:rPr>
            <a:t>(Dakhi and Damanik, 2018</a:t>
          </a:r>
          <a:endParaRPr lang="en-US" sz="1300" kern="1200" dirty="0">
            <a:solidFill>
              <a:sysClr val="windowText" lastClr="000000"/>
            </a:solidFill>
            <a:latin typeface="Calibri" panose="020F0502020204030204" pitchFamily="34" charset="0"/>
            <a:ea typeface="+mn-ea"/>
            <a:cs typeface="Calibri" panose="020F0502020204030204" pitchFamily="34" charset="0"/>
          </a:endParaRPr>
        </a:p>
      </dsp:txBody>
      <dsp:txXfrm>
        <a:off x="125398" y="3406828"/>
        <a:ext cx="2525955" cy="1671637"/>
      </dsp:txXfrm>
    </dsp:sp>
    <dsp:sp modelId="{87E7FF3D-2A54-4C59-A617-0E650666C866}">
      <dsp:nvSpPr>
        <dsp:cNvPr id="0" name=""/>
        <dsp:cNvSpPr/>
      </dsp:nvSpPr>
      <dsp:spPr>
        <a:xfrm>
          <a:off x="2816874" y="0"/>
          <a:ext cx="2933473" cy="1281477"/>
        </a:xfrm>
        <a:prstGeom prst="rect">
          <a:avLst/>
        </a:prstGeom>
        <a:solidFill>
          <a:schemeClr val="tx2">
            <a:lumMod val="40000"/>
            <a:lumOff val="6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i="0" u="none" strike="noStrike" kern="1200" cap="none" spc="0" baseline="0" dirty="0">
              <a:solidFill>
                <a:srgbClr val="000000"/>
              </a:solidFill>
              <a:uFillTx/>
              <a:latin typeface="Arial" pitchFamily="34"/>
              <a:ea typeface="Calibri" pitchFamily="34"/>
            </a:rPr>
            <a:t>Determining types and languages of reading materials</a:t>
          </a:r>
          <a:endParaRPr lang="en-US" sz="1300" kern="1200" dirty="0">
            <a:solidFill>
              <a:sysClr val="windowText" lastClr="000000"/>
            </a:solidFill>
            <a:latin typeface="Calibri" panose="020F0502020204030204"/>
            <a:ea typeface="+mn-ea"/>
            <a:cs typeface="+mn-cs"/>
          </a:endParaRPr>
        </a:p>
      </dsp:txBody>
      <dsp:txXfrm>
        <a:off x="2816874" y="0"/>
        <a:ext cx="2933473" cy="1281477"/>
      </dsp:txXfrm>
    </dsp:sp>
    <dsp:sp modelId="{5A2C0393-2E0D-40D1-BF25-7E171E76B486}">
      <dsp:nvSpPr>
        <dsp:cNvPr id="0" name=""/>
        <dsp:cNvSpPr/>
      </dsp:nvSpPr>
      <dsp:spPr>
        <a:xfrm>
          <a:off x="2784639" y="1678901"/>
          <a:ext cx="2960330" cy="1567728"/>
        </a:xfrm>
        <a:prstGeom prst="rect">
          <a:avLst/>
        </a:prstGeom>
        <a:solidFill>
          <a:schemeClr val="tx2">
            <a:lumMod val="20000"/>
            <a:lumOff val="8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GB" sz="1300" b="0" i="0" u="none" strike="noStrike" kern="1200" cap="none" spc="0" baseline="0" dirty="0">
              <a:solidFill>
                <a:srgbClr val="000000"/>
              </a:solidFill>
              <a:uFillTx/>
              <a:latin typeface="Calibri" panose="020F0502020204030204" pitchFamily="34" charset="0"/>
              <a:ea typeface="Times New Roman" pitchFamily="18"/>
              <a:cs typeface="Calibri" panose="020F0502020204030204" pitchFamily="34" charset="0"/>
            </a:rPr>
            <a:t>Erlina, Mayuni, and Akhadiah (2016) assert that comprehension and learner interest are increased when whole language-based English reading resources that replicate real-life situations are incorporated</a:t>
          </a:r>
          <a:endParaRPr lang="en-US" sz="1300" kern="1200" dirty="0">
            <a:solidFill>
              <a:sysClr val="windowText" lastClr="000000"/>
            </a:solidFill>
            <a:latin typeface="Calibri" panose="020F0502020204030204" pitchFamily="34" charset="0"/>
            <a:ea typeface="+mn-ea"/>
            <a:cs typeface="Calibri" panose="020F0502020204030204" pitchFamily="34" charset="0"/>
          </a:endParaRPr>
        </a:p>
      </dsp:txBody>
      <dsp:txXfrm>
        <a:off x="2784639" y="1678901"/>
        <a:ext cx="2960330" cy="1567728"/>
      </dsp:txXfrm>
    </dsp:sp>
    <dsp:sp modelId="{283C6F0C-8B2D-4F0F-8531-EC9A809A5F0B}">
      <dsp:nvSpPr>
        <dsp:cNvPr id="0" name=""/>
        <dsp:cNvSpPr/>
      </dsp:nvSpPr>
      <dsp:spPr>
        <a:xfrm>
          <a:off x="9325645" y="0"/>
          <a:ext cx="2444129" cy="1427277"/>
        </a:xfrm>
        <a:prstGeom prst="rect">
          <a:avLst/>
        </a:prstGeom>
        <a:solidFill>
          <a:schemeClr val="bg2">
            <a:lumMod val="40000"/>
            <a:lumOff val="6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i="0" u="none" strike="noStrike" kern="1200" cap="none" spc="0" baseline="0" dirty="0">
              <a:solidFill>
                <a:srgbClr val="000000"/>
              </a:solidFill>
              <a:uFillTx/>
              <a:latin typeface="Arial" pitchFamily="34"/>
              <a:ea typeface="Calibri" pitchFamily="34"/>
              <a:cs typeface="Times New Roman" pitchFamily="18"/>
            </a:rPr>
            <a:t>Challenges experienced by learners in reading</a:t>
          </a:r>
          <a:endParaRPr lang="en-US" sz="1300" kern="1200" dirty="0">
            <a:solidFill>
              <a:sysClr val="windowText" lastClr="000000"/>
            </a:solidFill>
            <a:latin typeface="Calibri" panose="020F0502020204030204"/>
            <a:ea typeface="+mn-ea"/>
            <a:cs typeface="+mn-cs"/>
          </a:endParaRPr>
        </a:p>
      </dsp:txBody>
      <dsp:txXfrm>
        <a:off x="9325645" y="0"/>
        <a:ext cx="2444129" cy="1427277"/>
      </dsp:txXfrm>
    </dsp:sp>
    <dsp:sp modelId="{C0B30998-1851-4774-B872-681CDEC5740F}">
      <dsp:nvSpPr>
        <dsp:cNvPr id="0" name=""/>
        <dsp:cNvSpPr/>
      </dsp:nvSpPr>
      <dsp:spPr>
        <a:xfrm>
          <a:off x="6374675" y="0"/>
          <a:ext cx="2470819" cy="1435568"/>
        </a:xfrm>
        <a:prstGeom prst="rect">
          <a:avLst/>
        </a:prstGeom>
        <a:solidFill>
          <a:schemeClr val="tx2">
            <a:lumMod val="20000"/>
            <a:lumOff val="8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i="0" u="none" strike="noStrike" kern="1200" cap="none" spc="0" baseline="0" dirty="0">
              <a:solidFill>
                <a:srgbClr val="000000"/>
              </a:solidFill>
              <a:uFillTx/>
              <a:latin typeface="Arial" pitchFamily="34"/>
              <a:ea typeface="Calibri" pitchFamily="34"/>
              <a:cs typeface="Times New Roman" pitchFamily="18"/>
            </a:rPr>
            <a:t>Assessing the extent to which reading habits affects academic performance</a:t>
          </a:r>
          <a:endParaRPr lang="en-US" sz="1300" kern="1200" dirty="0">
            <a:solidFill>
              <a:sysClr val="windowText" lastClr="000000"/>
            </a:solidFill>
            <a:latin typeface="Calibri" panose="020F0502020204030204"/>
            <a:ea typeface="+mn-ea"/>
            <a:cs typeface="+mn-cs"/>
          </a:endParaRPr>
        </a:p>
      </dsp:txBody>
      <dsp:txXfrm>
        <a:off x="6374675" y="0"/>
        <a:ext cx="2470819" cy="1435568"/>
      </dsp:txXfrm>
    </dsp:sp>
    <dsp:sp modelId="{D1DF7ED4-46C7-4C48-88CB-8F5203EA16F6}">
      <dsp:nvSpPr>
        <dsp:cNvPr id="0" name=""/>
        <dsp:cNvSpPr/>
      </dsp:nvSpPr>
      <dsp:spPr>
        <a:xfrm>
          <a:off x="6280674" y="1736990"/>
          <a:ext cx="2786062" cy="1671637"/>
        </a:xfrm>
        <a:prstGeom prst="rect">
          <a:avLst/>
        </a:prstGeom>
        <a:solidFill>
          <a:schemeClr val="tx2">
            <a:lumMod val="60000"/>
            <a:lumOff val="4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ysClr val="windowText" lastClr="000000"/>
              </a:solidFill>
              <a:latin typeface="Calibri" panose="020F0502020204030204"/>
              <a:ea typeface="+mn-ea"/>
              <a:cs typeface="+mn-cs"/>
            </a:rPr>
            <a:t>Dakhi</a:t>
          </a:r>
          <a:r>
            <a:rPr lang="en-GB" sz="1300" kern="1200" dirty="0">
              <a:solidFill>
                <a:schemeClr val="bg1"/>
              </a:solidFill>
              <a:latin typeface="Calibri" panose="020F0502020204030204" pitchFamily="34" charset="0"/>
              <a:cs typeface="Calibri" panose="020F0502020204030204" pitchFamily="34" charset="0"/>
            </a:rPr>
            <a:t> and Damanik, (2018) discovered that learners who made it a habit to read English texts on a regular basis improved their academic confidence and language proficiency in EFL environments.</a:t>
          </a:r>
          <a:endParaRPr lang="en-US" sz="1300" kern="1200" dirty="0">
            <a:solidFill>
              <a:schemeClr val="bg1"/>
            </a:solidFill>
            <a:latin typeface="Calibri" panose="020F0502020204030204" pitchFamily="34" charset="0"/>
            <a:ea typeface="+mn-ea"/>
            <a:cs typeface="Calibri" panose="020F0502020204030204" pitchFamily="34" charset="0"/>
          </a:endParaRPr>
        </a:p>
      </dsp:txBody>
      <dsp:txXfrm>
        <a:off x="6280674" y="1736990"/>
        <a:ext cx="2786062" cy="1671637"/>
      </dsp:txXfrm>
    </dsp:sp>
    <dsp:sp modelId="{A02FF9F5-2534-4CF9-BBC1-0C092869E7EC}">
      <dsp:nvSpPr>
        <dsp:cNvPr id="0" name=""/>
        <dsp:cNvSpPr/>
      </dsp:nvSpPr>
      <dsp:spPr>
        <a:xfrm>
          <a:off x="2859681" y="3445264"/>
          <a:ext cx="2992621" cy="1671637"/>
        </a:xfrm>
        <a:prstGeom prst="rect">
          <a:avLst/>
        </a:prstGeom>
        <a:solidFill>
          <a:schemeClr val="tx2">
            <a:lumMod val="60000"/>
            <a:lumOff val="4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chemeClr val="bg1"/>
              </a:solidFill>
              <a:latin typeface="Calibri" panose="020F0502020204030204" pitchFamily="34" charset="0"/>
              <a:cs typeface="Calibri" panose="020F0502020204030204" pitchFamily="34" charset="0"/>
            </a:rPr>
            <a:t>These resources, which include articles, short stories, and ordinary texts, give students context-based language use and relevant content, which encourages language learning and reading motivation</a:t>
          </a:r>
          <a:endParaRPr lang="en-US" sz="1400" kern="1200" dirty="0">
            <a:solidFill>
              <a:schemeClr val="bg1"/>
            </a:solidFill>
            <a:latin typeface="Calibri" panose="020F0502020204030204" pitchFamily="34" charset="0"/>
            <a:ea typeface="+mn-ea"/>
            <a:cs typeface="Calibri" panose="020F0502020204030204" pitchFamily="34" charset="0"/>
          </a:endParaRPr>
        </a:p>
      </dsp:txBody>
      <dsp:txXfrm>
        <a:off x="2859681" y="3445264"/>
        <a:ext cx="2992621" cy="1671637"/>
      </dsp:txXfrm>
    </dsp:sp>
    <dsp:sp modelId="{793017A3-2520-44BF-A30D-ED807EEE3875}">
      <dsp:nvSpPr>
        <dsp:cNvPr id="0" name=""/>
        <dsp:cNvSpPr/>
      </dsp:nvSpPr>
      <dsp:spPr>
        <a:xfrm>
          <a:off x="6199279" y="3543172"/>
          <a:ext cx="2786062" cy="1671637"/>
        </a:xfrm>
        <a:prstGeom prst="rect">
          <a:avLst/>
        </a:prstGeom>
        <a:solidFill>
          <a:schemeClr val="bg2">
            <a:lumMod val="40000"/>
            <a:lumOff val="6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GB" sz="1300" kern="1200" dirty="0">
              <a:solidFill>
                <a:schemeClr val="bg1"/>
              </a:solidFill>
              <a:latin typeface="Calibri" panose="020F0502020204030204" pitchFamily="34" charset="0"/>
              <a:cs typeface="Calibri" panose="020F0502020204030204" pitchFamily="34" charset="0"/>
            </a:rPr>
            <a:t>Students</a:t>
          </a:r>
          <a:r>
            <a:rPr lang="en-GB" sz="1300" kern="1200" dirty="0">
              <a:latin typeface="Calibri" panose="020F0502020204030204" pitchFamily="34" charset="0"/>
              <a:cs typeface="Calibri" panose="020F0502020204030204" pitchFamily="34" charset="0"/>
            </a:rPr>
            <a:t> </a:t>
          </a:r>
          <a:r>
            <a:rPr lang="en-GB" sz="1300" kern="1200" dirty="0">
              <a:solidFill>
                <a:schemeClr val="bg1"/>
              </a:solidFill>
              <a:latin typeface="Calibri" panose="020F0502020204030204" pitchFamily="34" charset="0"/>
              <a:cs typeface="Calibri" panose="020F0502020204030204" pitchFamily="34" charset="0"/>
            </a:rPr>
            <a:t>who develop strong reading habits are more likely to achieve higher academic results because reading improves vocabulary and comprehension while also fostering critical thinking, creativity, and the ability to engage with complex texts across disciplines(Palani, 2012)</a:t>
          </a:r>
          <a:endParaRPr lang="en-US" sz="1300" kern="1200" dirty="0">
            <a:solidFill>
              <a:schemeClr val="bg1"/>
            </a:solidFill>
            <a:latin typeface="Calibri" panose="020F0502020204030204" pitchFamily="34" charset="0"/>
            <a:ea typeface="+mn-ea"/>
            <a:cs typeface="Calibri" panose="020F0502020204030204" pitchFamily="34" charset="0"/>
          </a:endParaRPr>
        </a:p>
      </dsp:txBody>
      <dsp:txXfrm>
        <a:off x="6199279" y="3543172"/>
        <a:ext cx="2786062" cy="1671637"/>
      </dsp:txXfrm>
    </dsp:sp>
    <dsp:sp modelId="{D6D72A9E-3881-4A26-990A-244195347CAA}">
      <dsp:nvSpPr>
        <dsp:cNvPr id="0" name=""/>
        <dsp:cNvSpPr/>
      </dsp:nvSpPr>
      <dsp:spPr>
        <a:xfrm>
          <a:off x="9269408" y="3606477"/>
          <a:ext cx="2786062" cy="1671637"/>
        </a:xfrm>
        <a:prstGeom prst="rect">
          <a:avLst/>
        </a:prstGeom>
        <a:solidFill>
          <a:schemeClr val="bg2">
            <a:lumMod val="60000"/>
            <a:lumOff val="4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GB" sz="1300" kern="1200" dirty="0">
              <a:solidFill>
                <a:schemeClr val="bg1"/>
              </a:solidFill>
              <a:latin typeface="Calibri" panose="020F0502020204030204" pitchFamily="34" charset="0"/>
              <a:cs typeface="Calibri" panose="020F0502020204030204" pitchFamily="34" charset="0"/>
            </a:rPr>
            <a:t>Secondary school pupils struggle with things like grasping new terminology, drawing conclusions, and recognizing the primary idea(Prihatini ,2020)</a:t>
          </a:r>
          <a:endParaRPr lang="en-US" sz="1300" kern="1200" dirty="0">
            <a:solidFill>
              <a:schemeClr val="bg1"/>
            </a:solidFill>
            <a:latin typeface="Calibri" panose="020F0502020204030204" pitchFamily="34" charset="0"/>
            <a:ea typeface="+mn-ea"/>
            <a:cs typeface="Calibri" panose="020F0502020204030204" pitchFamily="34" charset="0"/>
          </a:endParaRPr>
        </a:p>
      </dsp:txBody>
      <dsp:txXfrm>
        <a:off x="9269408" y="3606477"/>
        <a:ext cx="2786062" cy="1671637"/>
      </dsp:txXfrm>
    </dsp:sp>
    <dsp:sp modelId="{254AA4D9-64C7-493C-92AA-CCFD032C221C}">
      <dsp:nvSpPr>
        <dsp:cNvPr id="0" name=""/>
        <dsp:cNvSpPr/>
      </dsp:nvSpPr>
      <dsp:spPr>
        <a:xfrm>
          <a:off x="9269408" y="1734761"/>
          <a:ext cx="2786062" cy="1671637"/>
        </a:xfrm>
        <a:prstGeom prst="rect">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GB" sz="1300" kern="1200" dirty="0">
              <a:solidFill>
                <a:schemeClr val="bg1"/>
              </a:solidFill>
              <a:latin typeface="Calibri" panose="020F0502020204030204" pitchFamily="34" charset="0"/>
              <a:cs typeface="Calibri" panose="020F0502020204030204" pitchFamily="34" charset="0"/>
            </a:rPr>
            <a:t>According to Nurmalasari &amp; Haryudin, (2021) noted that, a lack of previous knowledge, poor grammar, and a small vocabulary make it difficult for many pupils to comprehend the meaning of texts</a:t>
          </a:r>
          <a:endParaRPr lang="en-US" sz="1300" kern="1200" dirty="0">
            <a:solidFill>
              <a:schemeClr val="bg1"/>
            </a:solidFill>
            <a:latin typeface="Calibri" panose="020F0502020204030204" pitchFamily="34" charset="0"/>
            <a:ea typeface="+mn-ea"/>
            <a:cs typeface="Calibri" panose="020F0502020204030204" pitchFamily="34" charset="0"/>
          </a:endParaRPr>
        </a:p>
      </dsp:txBody>
      <dsp:txXfrm>
        <a:off x="9269408" y="1734761"/>
        <a:ext cx="2786062" cy="167163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3574A-C142-47C0-8CEB-D18C5853CED9}">
      <dsp:nvSpPr>
        <dsp:cNvPr id="0" name=""/>
        <dsp:cNvSpPr/>
      </dsp:nvSpPr>
      <dsp:spPr>
        <a:xfrm>
          <a:off x="0" y="531"/>
          <a:ext cx="10515600" cy="1242935"/>
        </a:xfrm>
        <a:prstGeom prst="roundRect">
          <a:avLst>
            <a:gd name="adj" fmla="val 10000"/>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8E20A7AF-E246-44B6-93F2-4EDC16F03E72}">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027569-F819-4D83-869C-C295A4F3A4E8}">
      <dsp:nvSpPr>
        <dsp:cNvPr id="0" name=""/>
        <dsp:cNvSpPr/>
      </dsp:nvSpPr>
      <dsp:spPr>
        <a:xfrm>
          <a:off x="1435590" y="53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933450">
            <a:lnSpc>
              <a:spcPct val="100000"/>
            </a:lnSpc>
            <a:spcBef>
              <a:spcPct val="0"/>
            </a:spcBef>
            <a:spcAft>
              <a:spcPct val="35000"/>
            </a:spcAft>
            <a:buNone/>
          </a:pPr>
          <a:r>
            <a:rPr lang="en-ZA" sz="2100" kern="1200" dirty="0">
              <a:solidFill>
                <a:sysClr val="windowText" lastClr="000000">
                  <a:hueOff val="0"/>
                  <a:satOff val="0"/>
                  <a:lumOff val="0"/>
                  <a:alphaOff val="0"/>
                </a:sysClr>
              </a:solidFill>
              <a:latin typeface="Calibri" panose="020F0502020204030204"/>
              <a:ea typeface="+mn-ea"/>
              <a:cs typeface="+mn-cs"/>
            </a:rPr>
            <a:t>The significance of this study will be to foster essential information literacy skills by promoting early </a:t>
          </a:r>
          <a:r>
            <a:rPr lang="en-GB" sz="2100" b="0" i="0" u="none" strike="noStrike" kern="1200" cap="none" spc="0" baseline="0" dirty="0">
              <a:solidFill>
                <a:srgbClr val="000000"/>
              </a:solidFill>
              <a:uFillTx/>
              <a:latin typeface="Times New Roman" pitchFamily="18"/>
              <a:ea typeface="Times New Roman" pitchFamily="18"/>
            </a:rPr>
            <a:t>exposure and training in developing positive reading habits.</a:t>
          </a:r>
          <a:endParaRPr lang="en-US" sz="2100" kern="1200" dirty="0">
            <a:solidFill>
              <a:sysClr val="windowText" lastClr="000000">
                <a:hueOff val="0"/>
                <a:satOff val="0"/>
                <a:lumOff val="0"/>
                <a:alphaOff val="0"/>
              </a:sysClr>
            </a:solidFill>
            <a:latin typeface="Calibri" panose="020F0502020204030204"/>
            <a:ea typeface="+mn-ea"/>
            <a:cs typeface="+mn-cs"/>
          </a:endParaRPr>
        </a:p>
      </dsp:txBody>
      <dsp:txXfrm>
        <a:off x="1435590" y="531"/>
        <a:ext cx="9080009" cy="1242935"/>
      </dsp:txXfrm>
    </dsp:sp>
    <dsp:sp modelId="{840BF819-AB40-4686-A71F-CFCE954AE703}">
      <dsp:nvSpPr>
        <dsp:cNvPr id="0" name=""/>
        <dsp:cNvSpPr/>
      </dsp:nvSpPr>
      <dsp:spPr>
        <a:xfrm>
          <a:off x="0" y="1554201"/>
          <a:ext cx="10515600" cy="1242935"/>
        </a:xfrm>
        <a:prstGeom prst="roundRect">
          <a:avLst>
            <a:gd name="adj" fmla="val 1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dsp:style>
    </dsp:sp>
    <dsp:sp modelId="{8507FCC6-F68B-4D64-8FEA-75D58A276B6C}">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9A53D0-22C8-4746-B794-2D08F0C69E33}">
      <dsp:nvSpPr>
        <dsp:cNvPr id="0" name=""/>
        <dsp:cNvSpPr/>
      </dsp:nvSpPr>
      <dsp:spPr>
        <a:xfrm>
          <a:off x="1435590" y="155420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933450">
            <a:lnSpc>
              <a:spcPct val="100000"/>
            </a:lnSpc>
            <a:spcBef>
              <a:spcPct val="0"/>
            </a:spcBef>
            <a:spcAft>
              <a:spcPct val="35000"/>
            </a:spcAft>
            <a:buNone/>
          </a:pPr>
          <a:r>
            <a:rPr lang="en-ZA" sz="2100" kern="1200" dirty="0">
              <a:solidFill>
                <a:sysClr val="windowText" lastClr="000000">
                  <a:hueOff val="0"/>
                  <a:satOff val="0"/>
                  <a:lumOff val="0"/>
                  <a:alphaOff val="0"/>
                </a:sysClr>
              </a:solidFill>
              <a:latin typeface="Calibri" panose="020F0502020204030204"/>
              <a:ea typeface="+mn-ea"/>
              <a:cs typeface="+mn-cs"/>
            </a:rPr>
            <a:t>This is critical </a:t>
          </a:r>
          <a:r>
            <a:rPr lang="en-GB" sz="2100" b="0" i="0" u="none" strike="noStrike" kern="1200" cap="none" spc="0" baseline="0" dirty="0">
              <a:solidFill>
                <a:srgbClr val="000000"/>
              </a:solidFill>
              <a:uFillTx/>
              <a:latin typeface="Times New Roman" pitchFamily="18"/>
              <a:ea typeface="Times New Roman" pitchFamily="18"/>
            </a:rPr>
            <a:t>for students’ academic journey and future professional careers, as cultivating positive reading habits equips them with the ability to locate, evaluate, and use information effectively.</a:t>
          </a:r>
          <a:endParaRPr lang="en-US" sz="2100" kern="1200" dirty="0">
            <a:solidFill>
              <a:sysClr val="windowText" lastClr="000000">
                <a:hueOff val="0"/>
                <a:satOff val="0"/>
                <a:lumOff val="0"/>
                <a:alphaOff val="0"/>
              </a:sysClr>
            </a:solidFill>
            <a:latin typeface="Calibri" panose="020F0502020204030204"/>
            <a:ea typeface="+mn-ea"/>
            <a:cs typeface="+mn-cs"/>
          </a:endParaRPr>
        </a:p>
      </dsp:txBody>
      <dsp:txXfrm>
        <a:off x="1435590" y="1554201"/>
        <a:ext cx="9080009" cy="1242935"/>
      </dsp:txXfrm>
    </dsp:sp>
    <dsp:sp modelId="{83F20CE5-EF7F-4F84-A754-DCBDF7D57BDF}">
      <dsp:nvSpPr>
        <dsp:cNvPr id="0" name=""/>
        <dsp:cNvSpPr/>
      </dsp:nvSpPr>
      <dsp:spPr>
        <a:xfrm>
          <a:off x="0" y="3107870"/>
          <a:ext cx="10515600" cy="1242935"/>
        </a:xfrm>
        <a:prstGeom prst="roundRect">
          <a:avLst>
            <a:gd name="adj" fmla="val 1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D4103D60-AD70-48BD-B870-140A748340D4}">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1FA302-48DC-498A-AF88-63F32CB424D3}">
      <dsp:nvSpPr>
        <dsp:cNvPr id="0" name=""/>
        <dsp:cNvSpPr/>
      </dsp:nvSpPr>
      <dsp:spPr>
        <a:xfrm>
          <a:off x="1435590" y="3107870"/>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933450">
            <a:lnSpc>
              <a:spcPct val="100000"/>
            </a:lnSpc>
            <a:spcBef>
              <a:spcPct val="0"/>
            </a:spcBef>
            <a:spcAft>
              <a:spcPct val="35000"/>
            </a:spcAft>
            <a:buNone/>
          </a:pPr>
          <a:r>
            <a:rPr lang="en-ZA" sz="2100" kern="1200" dirty="0">
              <a:solidFill>
                <a:sysClr val="windowText" lastClr="000000">
                  <a:hueOff val="0"/>
                  <a:satOff val="0"/>
                  <a:lumOff val="0"/>
                  <a:alphaOff val="0"/>
                </a:sysClr>
              </a:solidFill>
              <a:latin typeface="Calibri" panose="020F0502020204030204"/>
              <a:ea typeface="+mn-ea"/>
              <a:cs typeface="+mn-cs"/>
            </a:rPr>
            <a:t>By enhancing these skills, </a:t>
          </a:r>
          <a:r>
            <a:rPr lang="en-GB" sz="2100" b="0" i="0" u="none" strike="noStrike" kern="1200" cap="none" spc="0" baseline="0" dirty="0">
              <a:solidFill>
                <a:srgbClr val="000000"/>
              </a:solidFill>
              <a:uFillTx/>
              <a:latin typeface="Times New Roman" pitchFamily="18"/>
              <a:ea typeface="Times New Roman" pitchFamily="18"/>
            </a:rPr>
            <a:t>and fostering strong reading habits, the study aims to ensure that students are well-prepared to meet the demands of academic activities and professional environments.</a:t>
          </a:r>
          <a:endParaRPr lang="en-US" sz="2100" kern="1200" dirty="0">
            <a:solidFill>
              <a:sysClr val="windowText" lastClr="000000">
                <a:hueOff val="0"/>
                <a:satOff val="0"/>
                <a:lumOff val="0"/>
                <a:alphaOff val="0"/>
              </a:sysClr>
            </a:solidFill>
            <a:latin typeface="Calibri" panose="020F0502020204030204"/>
            <a:ea typeface="+mn-ea"/>
            <a:cs typeface="+mn-cs"/>
          </a:endParaRPr>
        </a:p>
      </dsp:txBody>
      <dsp:txXfrm>
        <a:off x="1435590" y="3107870"/>
        <a:ext cx="9080009" cy="12429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981453-81E4-4826-B9BB-34F90C360A70}">
      <dsp:nvSpPr>
        <dsp:cNvPr id="0" name=""/>
        <dsp:cNvSpPr/>
      </dsp:nvSpPr>
      <dsp:spPr>
        <a:xfrm>
          <a:off x="3080" y="587032"/>
          <a:ext cx="2444055" cy="1466433"/>
        </a:xfrm>
        <a:prstGeom prst="rect">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bg1"/>
              </a:solidFill>
              <a:latin typeface="Calibri" panose="020F0502020204030204"/>
              <a:ea typeface="+mn-ea"/>
              <a:cs typeface="+mn-cs"/>
            </a:rPr>
            <a:t>Research Paradigm: Positivism  </a:t>
          </a:r>
          <a:endParaRPr lang="en-US" sz="1800" kern="1200" dirty="0">
            <a:solidFill>
              <a:schemeClr val="bg1"/>
            </a:solidFill>
            <a:latin typeface="Calibri" panose="020F0502020204030204"/>
            <a:ea typeface="+mn-ea"/>
            <a:cs typeface="+mn-cs"/>
          </a:endParaRPr>
        </a:p>
      </dsp:txBody>
      <dsp:txXfrm>
        <a:off x="3080" y="587032"/>
        <a:ext cx="2444055" cy="1466433"/>
      </dsp:txXfrm>
    </dsp:sp>
    <dsp:sp modelId="{A79D2CF0-D9D1-474E-98A9-5C847E35AA36}">
      <dsp:nvSpPr>
        <dsp:cNvPr id="0" name=""/>
        <dsp:cNvSpPr/>
      </dsp:nvSpPr>
      <dsp:spPr>
        <a:xfrm>
          <a:off x="2691541" y="587032"/>
          <a:ext cx="2444055" cy="1466433"/>
        </a:xfrm>
        <a:prstGeom prst="rect">
          <a:avLst/>
        </a:prstGeom>
        <a:solidFill>
          <a:schemeClr val="bg2">
            <a:lumMod val="60000"/>
            <a:lumOff val="4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bg1"/>
              </a:solidFill>
              <a:latin typeface="Calibri" panose="020F0502020204030204"/>
              <a:ea typeface="+mn-ea"/>
              <a:cs typeface="+mn-cs"/>
            </a:rPr>
            <a:t>Research Approaches: Quantitative Research  </a:t>
          </a:r>
          <a:endParaRPr lang="en-US" sz="1800" kern="1200" dirty="0">
            <a:solidFill>
              <a:schemeClr val="bg1"/>
            </a:solidFill>
            <a:latin typeface="Calibri" panose="020F0502020204030204"/>
            <a:ea typeface="+mn-ea"/>
            <a:cs typeface="+mn-cs"/>
          </a:endParaRPr>
        </a:p>
      </dsp:txBody>
      <dsp:txXfrm>
        <a:off x="2691541" y="587032"/>
        <a:ext cx="2444055" cy="1466433"/>
      </dsp:txXfrm>
    </dsp:sp>
    <dsp:sp modelId="{3BA49370-EDE4-453F-A7DF-86115E57B3C6}">
      <dsp:nvSpPr>
        <dsp:cNvPr id="0" name=""/>
        <dsp:cNvSpPr/>
      </dsp:nvSpPr>
      <dsp:spPr>
        <a:xfrm>
          <a:off x="5380002" y="587032"/>
          <a:ext cx="2444055" cy="1466433"/>
        </a:xfrm>
        <a:prstGeom prst="rect">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bg1"/>
              </a:solidFill>
              <a:latin typeface="Calibri" panose="020F0502020204030204"/>
              <a:ea typeface="+mn-ea"/>
              <a:cs typeface="+mn-cs"/>
            </a:rPr>
            <a:t>Research Design/Method: Survey Method  </a:t>
          </a:r>
          <a:endParaRPr lang="en-US" sz="1800" kern="1200" dirty="0">
            <a:solidFill>
              <a:schemeClr val="bg1"/>
            </a:solidFill>
            <a:latin typeface="Calibri" panose="020F0502020204030204"/>
            <a:ea typeface="+mn-ea"/>
            <a:cs typeface="+mn-cs"/>
          </a:endParaRPr>
        </a:p>
      </dsp:txBody>
      <dsp:txXfrm>
        <a:off x="5380002" y="587032"/>
        <a:ext cx="2444055" cy="1466433"/>
      </dsp:txXfrm>
    </dsp:sp>
    <dsp:sp modelId="{42DA6F7E-818C-47F4-9D45-1F429FF62123}">
      <dsp:nvSpPr>
        <dsp:cNvPr id="0" name=""/>
        <dsp:cNvSpPr/>
      </dsp:nvSpPr>
      <dsp:spPr>
        <a:xfrm>
          <a:off x="8068463" y="587032"/>
          <a:ext cx="2444055" cy="1466433"/>
        </a:xfrm>
        <a:prstGeom prst="rect">
          <a:avLst/>
        </a:prstGeom>
        <a:solidFill>
          <a:schemeClr val="bg2">
            <a:lumMod val="60000"/>
            <a:lumOff val="4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bg1"/>
              </a:solidFill>
              <a:latin typeface="Calibri" panose="020F0502020204030204"/>
              <a:ea typeface="+mn-ea"/>
              <a:cs typeface="+mn-cs"/>
            </a:rPr>
            <a:t>Target Population:</a:t>
          </a:r>
          <a:r>
            <a:rPr lang="en-GB" sz="1800" b="0" i="0" u="none" strike="noStrike" kern="1200" cap="none" spc="0" baseline="0" dirty="0">
              <a:solidFill>
                <a:schemeClr val="bg1"/>
              </a:solidFill>
              <a:uFillTx/>
              <a:latin typeface="Calibri" panose="020F0502020204030204"/>
            </a:rPr>
            <a:t>36 secondary school learners in grades 8 &amp;9 from three secondary high schools </a:t>
          </a:r>
          <a:endParaRPr lang="en-US" sz="1800" kern="1200" dirty="0">
            <a:solidFill>
              <a:schemeClr val="bg1"/>
            </a:solidFill>
            <a:latin typeface="Calibri" panose="020F0502020204030204"/>
            <a:ea typeface="+mn-ea"/>
            <a:cs typeface="+mn-cs"/>
          </a:endParaRPr>
        </a:p>
      </dsp:txBody>
      <dsp:txXfrm>
        <a:off x="8068463" y="587032"/>
        <a:ext cx="2444055" cy="1466433"/>
      </dsp:txXfrm>
    </dsp:sp>
    <dsp:sp modelId="{6E0B85E6-449B-423F-94F0-37C18F7C928D}">
      <dsp:nvSpPr>
        <dsp:cNvPr id="0" name=""/>
        <dsp:cNvSpPr/>
      </dsp:nvSpPr>
      <dsp:spPr>
        <a:xfrm>
          <a:off x="1347311" y="2297871"/>
          <a:ext cx="2444055" cy="1466433"/>
        </a:xfrm>
        <a:prstGeom prst="rect">
          <a:avLst/>
        </a:prstGeom>
        <a:solidFill>
          <a:schemeClr val="bg2">
            <a:lumMod val="40000"/>
            <a:lumOff val="6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bg1"/>
              </a:solidFill>
              <a:latin typeface="Calibri" panose="020F0502020204030204"/>
              <a:ea typeface="+mn-ea"/>
              <a:cs typeface="+mn-cs"/>
            </a:rPr>
            <a:t>Sampling: Simple Random Sampling  </a:t>
          </a:r>
          <a:endParaRPr lang="en-US" sz="1800" kern="1200" dirty="0">
            <a:solidFill>
              <a:schemeClr val="bg1"/>
            </a:solidFill>
            <a:latin typeface="Calibri" panose="020F0502020204030204"/>
            <a:ea typeface="+mn-ea"/>
            <a:cs typeface="+mn-cs"/>
          </a:endParaRPr>
        </a:p>
      </dsp:txBody>
      <dsp:txXfrm>
        <a:off x="1347311" y="2297871"/>
        <a:ext cx="2444055" cy="1466433"/>
      </dsp:txXfrm>
    </dsp:sp>
    <dsp:sp modelId="{9276B5C7-5EF8-47F0-88E4-382CB207779E}">
      <dsp:nvSpPr>
        <dsp:cNvPr id="0" name=""/>
        <dsp:cNvSpPr/>
      </dsp:nvSpPr>
      <dsp:spPr>
        <a:xfrm>
          <a:off x="4035772" y="2297871"/>
          <a:ext cx="2444055" cy="1466433"/>
        </a:xfrm>
        <a:prstGeom prst="rect">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bg1"/>
              </a:solidFill>
              <a:latin typeface="Calibri" panose="020F0502020204030204"/>
              <a:ea typeface="+mn-ea"/>
              <a:cs typeface="+mn-cs"/>
            </a:rPr>
            <a:t>Instruments Used: Questionnaires  </a:t>
          </a:r>
          <a:endParaRPr lang="en-US" sz="1800" kern="1200" dirty="0">
            <a:solidFill>
              <a:schemeClr val="bg1"/>
            </a:solidFill>
            <a:latin typeface="Calibri" panose="020F0502020204030204"/>
            <a:ea typeface="+mn-ea"/>
            <a:cs typeface="+mn-cs"/>
          </a:endParaRPr>
        </a:p>
      </dsp:txBody>
      <dsp:txXfrm>
        <a:off x="4035772" y="2297871"/>
        <a:ext cx="2444055" cy="1466433"/>
      </dsp:txXfrm>
    </dsp:sp>
    <dsp:sp modelId="{BC63ABDA-C166-4B00-BF92-B3AD60B77819}">
      <dsp:nvSpPr>
        <dsp:cNvPr id="0" name=""/>
        <dsp:cNvSpPr/>
      </dsp:nvSpPr>
      <dsp:spPr>
        <a:xfrm>
          <a:off x="6724233" y="2297871"/>
          <a:ext cx="2444055" cy="1466433"/>
        </a:xfrm>
        <a:prstGeom prst="rect">
          <a:avLst/>
        </a:prstGeom>
        <a:solidFill>
          <a:schemeClr val="tx2">
            <a:lumMod val="60000"/>
            <a:lumOff val="4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bg1"/>
              </a:solidFill>
              <a:latin typeface="Calibri" panose="020F0502020204030204"/>
              <a:ea typeface="+mn-ea"/>
              <a:cs typeface="+mn-cs"/>
            </a:rPr>
            <a:t>Data Analysis: Descriptive Data Analysis  </a:t>
          </a:r>
          <a:endParaRPr lang="en-US" sz="1800" kern="1200" dirty="0">
            <a:solidFill>
              <a:schemeClr val="bg1"/>
            </a:solidFill>
            <a:latin typeface="Calibri" panose="020F0502020204030204"/>
            <a:ea typeface="+mn-ea"/>
            <a:cs typeface="+mn-cs"/>
          </a:endParaRPr>
        </a:p>
      </dsp:txBody>
      <dsp:txXfrm>
        <a:off x="6724233" y="2297871"/>
        <a:ext cx="2444055" cy="1466433"/>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5/29/2025</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A5021-8EE2-C51F-F18E-6345DB00E02D}"/>
              </a:ext>
            </a:extLst>
          </p:cNvPr>
          <p:cNvSpPr>
            <a:spLocks noGrp="1"/>
          </p:cNvSpPr>
          <p:nvPr>
            <p:ph type="ctrTitle"/>
          </p:nvPr>
        </p:nvSpPr>
        <p:spPr>
          <a:xfrm>
            <a:off x="194872" y="344775"/>
            <a:ext cx="11737298" cy="3312826"/>
          </a:xfrm>
        </p:spPr>
        <p:txBody>
          <a:bodyPr>
            <a:normAutofit/>
          </a:bodyPr>
          <a:lstStyle/>
          <a:p>
            <a:r>
              <a:rPr lang="en-US" dirty="0"/>
              <a:t>EXPLORING FACTORS INFLUENCING READING AMONG SECONDARY SCHOOL LEARNERS IN A HIGH SCHOOL IN KWAZULU-NATAL</a:t>
            </a:r>
          </a:p>
        </p:txBody>
      </p:sp>
      <p:sp>
        <p:nvSpPr>
          <p:cNvPr id="3" name="Subtitle 2">
            <a:extLst>
              <a:ext uri="{FF2B5EF4-FFF2-40B4-BE49-F238E27FC236}">
                <a16:creationId xmlns:a16="http://schemas.microsoft.com/office/drawing/2014/main" id="{47629B38-6439-CAF8-DCD7-331E91257CC2}"/>
              </a:ext>
            </a:extLst>
          </p:cNvPr>
          <p:cNvSpPr>
            <a:spLocks noGrp="1"/>
          </p:cNvSpPr>
          <p:nvPr>
            <p:ph type="subTitle" idx="1"/>
          </p:nvPr>
        </p:nvSpPr>
        <p:spPr>
          <a:xfrm>
            <a:off x="194872" y="4066847"/>
            <a:ext cx="6400800" cy="1947333"/>
          </a:xfrm>
        </p:spPr>
        <p:txBody>
          <a:bodyPr/>
          <a:lstStyle/>
          <a:p>
            <a:r>
              <a:rPr lang="en-US" dirty="0">
                <a:solidFill>
                  <a:schemeClr val="bg1"/>
                </a:solidFill>
              </a:rPr>
              <a:t>Co-authors</a:t>
            </a:r>
          </a:p>
          <a:p>
            <a:r>
              <a:rPr lang="en-US" dirty="0">
                <a:solidFill>
                  <a:schemeClr val="tx1"/>
                </a:solidFill>
              </a:rPr>
              <a:t>Prof. Jiyane</a:t>
            </a:r>
          </a:p>
          <a:p>
            <a:r>
              <a:rPr lang="en-US" dirty="0">
                <a:solidFill>
                  <a:schemeClr val="tx1"/>
                </a:solidFill>
              </a:rPr>
              <a:t>Ngwenya HP</a:t>
            </a:r>
          </a:p>
          <a:p>
            <a:r>
              <a:rPr lang="en-US" dirty="0">
                <a:solidFill>
                  <a:schemeClr val="tx1"/>
                </a:solidFill>
              </a:rPr>
              <a:t>Mthimkhulu SN</a:t>
            </a:r>
          </a:p>
        </p:txBody>
      </p:sp>
    </p:spTree>
    <p:extLst>
      <p:ext uri="{BB962C8B-B14F-4D97-AF65-F5344CB8AC3E}">
        <p14:creationId xmlns:p14="http://schemas.microsoft.com/office/powerpoint/2010/main" val="673513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2">
            <a:extLst>
              <a:ext uri="{FF2B5EF4-FFF2-40B4-BE49-F238E27FC236}">
                <a16:creationId xmlns:a16="http://schemas.microsoft.com/office/drawing/2014/main" id="{C7950839-005D-B01C-F03B-AC23BBE5F8E2}"/>
              </a:ext>
            </a:extLst>
          </p:cNvPr>
          <p:cNvGraphicFramePr/>
          <p:nvPr>
            <p:extLst>
              <p:ext uri="{D42A27DB-BD31-4B8C-83A1-F6EECF244321}">
                <p14:modId xmlns:p14="http://schemas.microsoft.com/office/powerpoint/2010/main" val="3520066196"/>
              </p:ext>
            </p:extLst>
          </p:nvPr>
        </p:nvGraphicFramePr>
        <p:xfrm>
          <a:off x="320040" y="1600200"/>
          <a:ext cx="11548872" cy="4619621"/>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6327E443-554B-09EC-8BD4-999722E420AD}"/>
              </a:ext>
            </a:extLst>
          </p:cNvPr>
          <p:cNvSpPr txBox="1"/>
          <p:nvPr/>
        </p:nvSpPr>
        <p:spPr>
          <a:xfrm>
            <a:off x="320040" y="0"/>
            <a:ext cx="10384155" cy="1107996"/>
          </a:xfrm>
          <a:prstGeom prst="rect">
            <a:avLst/>
          </a:prstGeom>
          <a:noFill/>
        </p:spPr>
        <p:txBody>
          <a:bodyPr wrap="square">
            <a:spAutoFit/>
          </a:bodyPr>
          <a:lstStyle/>
          <a:p>
            <a:r>
              <a:rPr kumimoji="0" lang="en-US" sz="6600" b="1" i="0" u="none" strike="noStrike" kern="1200" cap="none" spc="0" normalizeH="0" baseline="0" noProof="0" dirty="0">
                <a:ln>
                  <a:noFill/>
                </a:ln>
                <a:solidFill>
                  <a:srgbClr val="000000"/>
                </a:solidFill>
                <a:effectLst/>
                <a:uLnTx/>
                <a:uFillTx/>
                <a:latin typeface="Calibri Light"/>
                <a:ea typeface="+mn-ea"/>
                <a:cs typeface="+mn-cs"/>
              </a:rPr>
              <a:t>Results: Motivation for reading</a:t>
            </a:r>
            <a:endParaRPr lang="en-US" dirty="0"/>
          </a:p>
        </p:txBody>
      </p:sp>
    </p:spTree>
    <p:extLst>
      <p:ext uri="{BB962C8B-B14F-4D97-AF65-F5344CB8AC3E}">
        <p14:creationId xmlns:p14="http://schemas.microsoft.com/office/powerpoint/2010/main" val="490284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DDF83DED-0A90-487F-BB62-9796482EEFA3}"/>
              </a:ext>
            </a:extLst>
          </p:cNvPr>
          <p:cNvGraphicFramePr/>
          <p:nvPr>
            <p:extLst>
              <p:ext uri="{D42A27DB-BD31-4B8C-83A1-F6EECF244321}">
                <p14:modId xmlns:p14="http://schemas.microsoft.com/office/powerpoint/2010/main" val="2701278435"/>
              </p:ext>
            </p:extLst>
          </p:nvPr>
        </p:nvGraphicFramePr>
        <p:xfrm>
          <a:off x="2133600" y="1727200"/>
          <a:ext cx="7924800" cy="43815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43189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F57B40-0E89-8BF1-7F8F-051319980B9D}"/>
              </a:ext>
            </a:extLst>
          </p:cNvPr>
          <p:cNvSpPr txBox="1"/>
          <p:nvPr/>
        </p:nvSpPr>
        <p:spPr>
          <a:xfrm>
            <a:off x="1737360" y="205597"/>
            <a:ext cx="7983855" cy="10064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sz="1800" b="0" i="0" u="none" strike="noStrike" kern="0" cap="none" spc="0" baseline="0">
                <a:solidFill>
                  <a:srgbClr val="000000"/>
                </a:solidFill>
                <a:uFillTx/>
              </a:defRPr>
            </a:pPr>
            <a:r>
              <a:rPr kumimoji="0" lang="en-US" sz="6600" b="1" i="0" u="none" strike="noStrike" kern="1200" cap="none" spc="0" normalizeH="0" baseline="0" noProof="0" dirty="0">
                <a:ln>
                  <a:noFill/>
                </a:ln>
                <a:solidFill>
                  <a:srgbClr val="000000"/>
                </a:solidFill>
                <a:effectLst/>
                <a:uLnTx/>
                <a:uFillTx/>
                <a:latin typeface="Calibri Light"/>
                <a:ea typeface="+mn-ea"/>
                <a:cs typeface="+mn-cs"/>
              </a:rPr>
              <a:t>Interest in reading</a:t>
            </a:r>
            <a:endParaRPr kumimoji="0" lang="en-US" sz="6600" b="0" i="0" u="none" strike="noStrike" kern="1200" cap="none" spc="0" normalizeH="0" baseline="0" noProof="0" dirty="0">
              <a:ln>
                <a:noFill/>
              </a:ln>
              <a:solidFill>
                <a:srgbClr val="000000"/>
              </a:solidFill>
              <a:effectLst/>
              <a:uLnTx/>
              <a:uFillTx/>
              <a:latin typeface="Calibri Light"/>
              <a:ea typeface="+mn-ea"/>
              <a:cs typeface="+mn-cs"/>
            </a:endParaRPr>
          </a:p>
        </p:txBody>
      </p:sp>
      <p:graphicFrame>
        <p:nvGraphicFramePr>
          <p:cNvPr id="6" name="Table 1">
            <a:extLst>
              <a:ext uri="{FF2B5EF4-FFF2-40B4-BE49-F238E27FC236}">
                <a16:creationId xmlns:a16="http://schemas.microsoft.com/office/drawing/2014/main" id="{FB6012CE-C632-FA05-FF5C-E8E9EC7E0883}"/>
              </a:ext>
            </a:extLst>
          </p:cNvPr>
          <p:cNvGraphicFramePr>
            <a:graphicFrameLocks noGrp="1"/>
          </p:cNvGraphicFramePr>
          <p:nvPr>
            <p:extLst>
              <p:ext uri="{D42A27DB-BD31-4B8C-83A1-F6EECF244321}">
                <p14:modId xmlns:p14="http://schemas.microsoft.com/office/powerpoint/2010/main" val="1331727817"/>
              </p:ext>
            </p:extLst>
          </p:nvPr>
        </p:nvGraphicFramePr>
        <p:xfrm>
          <a:off x="274320" y="2564892"/>
          <a:ext cx="11594591" cy="3523195"/>
        </p:xfrm>
        <a:graphic>
          <a:graphicData uri="http://schemas.openxmlformats.org/drawingml/2006/table">
            <a:tbl>
              <a:tblPr firstRow="1" firstCol="1" bandRow="1">
                <a:effectLst/>
              </a:tblPr>
              <a:tblGrid>
                <a:gridCol w="3191319">
                  <a:extLst>
                    <a:ext uri="{9D8B030D-6E8A-4147-A177-3AD203B41FA5}">
                      <a16:colId xmlns:a16="http://schemas.microsoft.com/office/drawing/2014/main" val="1003176258"/>
                    </a:ext>
                  </a:extLst>
                </a:gridCol>
                <a:gridCol w="3631362">
                  <a:extLst>
                    <a:ext uri="{9D8B030D-6E8A-4147-A177-3AD203B41FA5}">
                      <a16:colId xmlns:a16="http://schemas.microsoft.com/office/drawing/2014/main" val="3793608184"/>
                    </a:ext>
                  </a:extLst>
                </a:gridCol>
                <a:gridCol w="4771910">
                  <a:extLst>
                    <a:ext uri="{9D8B030D-6E8A-4147-A177-3AD203B41FA5}">
                      <a16:colId xmlns:a16="http://schemas.microsoft.com/office/drawing/2014/main" val="1595135162"/>
                    </a:ext>
                  </a:extLst>
                </a:gridCol>
              </a:tblGrid>
              <a:tr h="704639">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2800" kern="1200" dirty="0"/>
                        <a:t>Variables</a:t>
                      </a:r>
                      <a:endParaRPr lang="en-GB" sz="2600" kern="1200" dirty="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2800" kern="1200" dirty="0"/>
                        <a:t>Frequency</a:t>
                      </a:r>
                      <a:endParaRPr lang="en-GB" sz="2600" kern="1200" dirty="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2800" kern="1200"/>
                        <a:t>Percentage (%)</a:t>
                      </a:r>
                      <a:endParaRPr lang="en-GB" sz="2600" kern="120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extLst>
                  <a:ext uri="{0D108BD9-81ED-4DB2-BD59-A6C34878D82A}">
                    <a16:rowId xmlns:a16="http://schemas.microsoft.com/office/drawing/2014/main" val="932221278"/>
                  </a:ext>
                </a:extLst>
              </a:tr>
              <a:tr h="704639">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2800" kern="1200"/>
                        <a:t>Yes</a:t>
                      </a:r>
                      <a:endParaRPr lang="en-GB" sz="2600" kern="120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2800" kern="1200" dirty="0"/>
                        <a:t>9</a:t>
                      </a:r>
                      <a:endParaRPr lang="en-GB" sz="2600" kern="1200" dirty="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2800" kern="1200"/>
                        <a:t>25</a:t>
                      </a:r>
                      <a:endParaRPr lang="en-GB" sz="2600" kern="120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398208530"/>
                  </a:ext>
                </a:extLst>
              </a:tr>
              <a:tr h="704639">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2800" kern="1200"/>
                        <a:t>No</a:t>
                      </a:r>
                      <a:endParaRPr lang="en-GB" sz="2600" kern="120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2800" kern="1200"/>
                        <a:t>7</a:t>
                      </a:r>
                      <a:endParaRPr lang="en-GB" sz="2600" kern="120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2800" kern="1200" dirty="0"/>
                        <a:t>20</a:t>
                      </a:r>
                      <a:endParaRPr lang="en-GB" sz="2600" kern="1200" dirty="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extLst>
                  <a:ext uri="{0D108BD9-81ED-4DB2-BD59-A6C34878D82A}">
                    <a16:rowId xmlns:a16="http://schemas.microsoft.com/office/drawing/2014/main" val="1093573376"/>
                  </a:ext>
                </a:extLst>
              </a:tr>
              <a:tr h="704639">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2800" kern="1200"/>
                        <a:t>Sometimes</a:t>
                      </a:r>
                      <a:endParaRPr lang="en-GB" sz="2600" kern="120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2800" kern="1200"/>
                        <a:t>20</a:t>
                      </a:r>
                      <a:endParaRPr lang="en-GB" sz="2600" kern="120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2800" kern="1200" dirty="0"/>
                        <a:t>55</a:t>
                      </a:r>
                      <a:endParaRPr lang="en-GB" sz="2600" kern="1200" dirty="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641582764"/>
                  </a:ext>
                </a:extLst>
              </a:tr>
              <a:tr h="704639">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2800" kern="1200" dirty="0"/>
                        <a:t>Total</a:t>
                      </a:r>
                      <a:endParaRPr lang="en-GB" sz="2600" kern="1200" dirty="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2800" kern="1200" dirty="0"/>
                        <a:t>36</a:t>
                      </a:r>
                      <a:endParaRPr lang="en-GB" sz="2600" kern="1200" dirty="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2800" kern="1200" dirty="0"/>
                        <a:t>100</a:t>
                      </a:r>
                      <a:endParaRPr lang="en-GB" sz="2600" kern="1200" dirty="0">
                        <a:latin typeface="Calibri" pitchFamily="34"/>
                        <a:ea typeface="Calibri" pitchFamily="34"/>
                        <a:cs typeface="Times New Roman" pitchFamily="18"/>
                      </a:endParaRPr>
                    </a:p>
                  </a:txBody>
                  <a:tcPr marL="161976" marR="161976"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extLst>
                  <a:ext uri="{0D108BD9-81ED-4DB2-BD59-A6C34878D82A}">
                    <a16:rowId xmlns:a16="http://schemas.microsoft.com/office/drawing/2014/main" val="3768853562"/>
                  </a:ext>
                </a:extLst>
              </a:tr>
            </a:tbl>
          </a:graphicData>
        </a:graphic>
      </p:graphicFrame>
    </p:spTree>
    <p:extLst>
      <p:ext uri="{BB962C8B-B14F-4D97-AF65-F5344CB8AC3E}">
        <p14:creationId xmlns:p14="http://schemas.microsoft.com/office/powerpoint/2010/main" val="1710926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8FCC34E-5B5C-8150-00ED-0377E42870E6}"/>
              </a:ext>
            </a:extLst>
          </p:cNvPr>
          <p:cNvSpPr txBox="1"/>
          <p:nvPr/>
        </p:nvSpPr>
        <p:spPr>
          <a:xfrm>
            <a:off x="2783205" y="2000884"/>
            <a:ext cx="6115050" cy="341632"/>
          </a:xfrm>
          <a:prstGeom prst="rect">
            <a:avLst/>
          </a:prstGeom>
          <a:noFill/>
        </p:spPr>
        <p:txBody>
          <a:bodyPr wrap="square">
            <a:spAutoFit/>
          </a:bodyPr>
          <a:lstStyle/>
          <a:p>
            <a:pPr marL="0" marR="0" lvl="0" indent="0" algn="ctr"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libri"/>
              </a:rPr>
              <a:t>Types and Languages of reading materials</a:t>
            </a:r>
          </a:p>
        </p:txBody>
      </p:sp>
      <p:sp>
        <p:nvSpPr>
          <p:cNvPr id="3" name="Rectangle 2">
            <a:extLst>
              <a:ext uri="{FF2B5EF4-FFF2-40B4-BE49-F238E27FC236}">
                <a16:creationId xmlns:a16="http://schemas.microsoft.com/office/drawing/2014/main" id="{6A59C77C-7CDD-4286-9283-0047019FF98E}"/>
              </a:ext>
            </a:extLst>
          </p:cNvPr>
          <p:cNvSpPr/>
          <p:nvPr/>
        </p:nvSpPr>
        <p:spPr>
          <a:xfrm>
            <a:off x="1283879" y="984823"/>
            <a:ext cx="10585033" cy="1384995"/>
          </a:xfrm>
          <a:prstGeom prst="rect">
            <a:avLst/>
          </a:prstGeom>
        </p:spPr>
        <p:txBody>
          <a:bodyPr wrap="square">
            <a:spAutoFit/>
          </a:bodyPr>
          <a:lstStyle/>
          <a:p>
            <a:r>
              <a:rPr lang="en-US" sz="3600" b="1" dirty="0">
                <a:solidFill>
                  <a:srgbClr val="000000"/>
                </a:solidFill>
                <a:latin typeface="Calibri Light"/>
              </a:rPr>
              <a:t>Results: Types</a:t>
            </a:r>
            <a:r>
              <a:rPr lang="en-US" sz="3600" b="1" dirty="0">
                <a:solidFill>
                  <a:srgbClr val="000000"/>
                </a:solidFill>
                <a:latin typeface="Calibri"/>
              </a:rPr>
              <a:t> and Languages of reading materials</a:t>
            </a:r>
          </a:p>
          <a:p>
            <a:r>
              <a:rPr lang="en-US" sz="4800" b="1" dirty="0">
                <a:solidFill>
                  <a:srgbClr val="000000"/>
                </a:solidFill>
                <a:latin typeface="Calibri Light"/>
              </a:rPr>
              <a:t> </a:t>
            </a:r>
            <a:endParaRPr lang="en-US" sz="4800" dirty="0"/>
          </a:p>
        </p:txBody>
      </p:sp>
      <p:graphicFrame>
        <p:nvGraphicFramePr>
          <p:cNvPr id="7" name="Chart 6">
            <a:extLst>
              <a:ext uri="{FF2B5EF4-FFF2-40B4-BE49-F238E27FC236}">
                <a16:creationId xmlns:a16="http://schemas.microsoft.com/office/drawing/2014/main" id="{FF038FF8-0EDE-4165-8FFF-EFC942EC8188}"/>
              </a:ext>
            </a:extLst>
          </p:cNvPr>
          <p:cNvGraphicFramePr/>
          <p:nvPr>
            <p:extLst>
              <p:ext uri="{D42A27DB-BD31-4B8C-83A1-F6EECF244321}">
                <p14:modId xmlns:p14="http://schemas.microsoft.com/office/powerpoint/2010/main" val="1583473688"/>
              </p:ext>
            </p:extLst>
          </p:nvPr>
        </p:nvGraphicFramePr>
        <p:xfrm>
          <a:off x="2908300" y="2390135"/>
          <a:ext cx="6832600" cy="34703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512572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0F21FEEB-41F7-49E2-B768-72A2D56894C6}"/>
              </a:ext>
            </a:extLst>
          </p:cNvPr>
          <p:cNvGraphicFramePr/>
          <p:nvPr>
            <p:extLst>
              <p:ext uri="{D42A27DB-BD31-4B8C-83A1-F6EECF244321}">
                <p14:modId xmlns:p14="http://schemas.microsoft.com/office/powerpoint/2010/main" val="4054613550"/>
              </p:ext>
            </p:extLst>
          </p:nvPr>
        </p:nvGraphicFramePr>
        <p:xfrm>
          <a:off x="2349500" y="1346200"/>
          <a:ext cx="6553200" cy="4165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20009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D69D8BD1-F58F-486E-AE74-135C5CA5AB15}"/>
              </a:ext>
            </a:extLst>
          </p:cNvPr>
          <p:cNvGraphicFramePr/>
          <p:nvPr>
            <p:extLst>
              <p:ext uri="{D42A27DB-BD31-4B8C-83A1-F6EECF244321}">
                <p14:modId xmlns:p14="http://schemas.microsoft.com/office/powerpoint/2010/main" val="1191896789"/>
              </p:ext>
            </p:extLst>
          </p:nvPr>
        </p:nvGraphicFramePr>
        <p:xfrm>
          <a:off x="2590800" y="1117600"/>
          <a:ext cx="6972300" cy="43307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13292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EDE5DF4-9163-7595-D029-7D3AE32600EE}"/>
              </a:ext>
            </a:extLst>
          </p:cNvPr>
          <p:cNvSpPr txBox="1"/>
          <p:nvPr/>
        </p:nvSpPr>
        <p:spPr>
          <a:xfrm>
            <a:off x="422910" y="152403"/>
            <a:ext cx="11343132" cy="1782026"/>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sz="1800" b="0" i="0" u="none" strike="noStrike" kern="0" cap="none" spc="0" baseline="0">
                <a:solidFill>
                  <a:srgbClr val="000000"/>
                </a:solidFill>
                <a:uFillTx/>
              </a:defRPr>
            </a:pPr>
            <a:r>
              <a:rPr kumimoji="0" lang="en-US" sz="6100" b="1" i="0" u="none" strike="noStrike" kern="1200" cap="none" spc="0" normalizeH="0" baseline="0" noProof="0" dirty="0">
                <a:ln>
                  <a:noFill/>
                </a:ln>
                <a:solidFill>
                  <a:srgbClr val="000000"/>
                </a:solidFill>
                <a:effectLst/>
                <a:uLnTx/>
                <a:uFillTx/>
                <a:latin typeface="Calibri Light"/>
                <a:ea typeface="+mn-ea"/>
                <a:cs typeface="+mn-cs"/>
              </a:rPr>
              <a:t>Results: Reading habits and academic performance</a:t>
            </a:r>
            <a:endParaRPr kumimoji="0" lang="en-US" sz="6100" b="0" i="0" u="none" strike="noStrike" kern="1200" cap="none" spc="0" normalizeH="0" baseline="0" noProof="0" dirty="0">
              <a:ln>
                <a:noFill/>
              </a:ln>
              <a:solidFill>
                <a:srgbClr val="000000"/>
              </a:solidFill>
              <a:effectLst/>
              <a:uLnTx/>
              <a:uFillTx/>
              <a:latin typeface="Calibri Light"/>
              <a:ea typeface="+mn-ea"/>
              <a:cs typeface="+mn-cs"/>
            </a:endParaRPr>
          </a:p>
        </p:txBody>
      </p:sp>
      <p:graphicFrame>
        <p:nvGraphicFramePr>
          <p:cNvPr id="5" name="Chart 4">
            <a:extLst>
              <a:ext uri="{FF2B5EF4-FFF2-40B4-BE49-F238E27FC236}">
                <a16:creationId xmlns:a16="http://schemas.microsoft.com/office/drawing/2014/main" id="{A0AC50F9-B5EB-42CE-861D-3318981AFBB9}"/>
              </a:ext>
            </a:extLst>
          </p:cNvPr>
          <p:cNvGraphicFramePr/>
          <p:nvPr>
            <p:extLst>
              <p:ext uri="{D42A27DB-BD31-4B8C-83A1-F6EECF244321}">
                <p14:modId xmlns:p14="http://schemas.microsoft.com/office/powerpoint/2010/main" val="2345291416"/>
              </p:ext>
            </p:extLst>
          </p:nvPr>
        </p:nvGraphicFramePr>
        <p:xfrm>
          <a:off x="1930400" y="2057400"/>
          <a:ext cx="7277100" cy="33401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699160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BD9EAF0-C197-63F3-2792-242E2934F6DE}"/>
              </a:ext>
            </a:extLst>
          </p:cNvPr>
          <p:cNvGraphicFramePr>
            <a:graphicFrameLocks noGrp="1"/>
          </p:cNvGraphicFramePr>
          <p:nvPr/>
        </p:nvGraphicFramePr>
        <p:xfrm>
          <a:off x="320040" y="2694572"/>
          <a:ext cx="11548871" cy="3464155"/>
        </p:xfrm>
        <a:graphic>
          <a:graphicData uri="http://schemas.openxmlformats.org/drawingml/2006/table">
            <a:tbl>
              <a:tblPr firstRow="1" firstCol="1" bandRow="1">
                <a:effectLst/>
              </a:tblPr>
              <a:tblGrid>
                <a:gridCol w="3271924">
                  <a:extLst>
                    <a:ext uri="{9D8B030D-6E8A-4147-A177-3AD203B41FA5}">
                      <a16:colId xmlns:a16="http://schemas.microsoft.com/office/drawing/2014/main" val="229929275"/>
                    </a:ext>
                  </a:extLst>
                </a:gridCol>
                <a:gridCol w="3576776">
                  <a:extLst>
                    <a:ext uri="{9D8B030D-6E8A-4147-A177-3AD203B41FA5}">
                      <a16:colId xmlns:a16="http://schemas.microsoft.com/office/drawing/2014/main" val="363096005"/>
                    </a:ext>
                  </a:extLst>
                </a:gridCol>
                <a:gridCol w="4700171">
                  <a:extLst>
                    <a:ext uri="{9D8B030D-6E8A-4147-A177-3AD203B41FA5}">
                      <a16:colId xmlns:a16="http://schemas.microsoft.com/office/drawing/2014/main" val="1048072126"/>
                    </a:ext>
                  </a:extLst>
                </a:gridCol>
              </a:tblGrid>
              <a:tr h="692831">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3000" kern="1200"/>
                        <a:t>Variables</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3000" kern="1200"/>
                        <a:t>Frequency</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3000" kern="1200"/>
                        <a:t>Percentage (%)</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156082"/>
                    </a:solidFill>
                  </a:tcPr>
                </a:tc>
                <a:extLst>
                  <a:ext uri="{0D108BD9-81ED-4DB2-BD59-A6C34878D82A}">
                    <a16:rowId xmlns:a16="http://schemas.microsoft.com/office/drawing/2014/main" val="2468619460"/>
                  </a:ext>
                </a:extLst>
              </a:tr>
              <a:tr h="692831">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3000" kern="1200"/>
                        <a:t>Yes</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3000" kern="1200"/>
                        <a:t>25</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3000" kern="1200"/>
                        <a:t>69</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1059744693"/>
                  </a:ext>
                </a:extLst>
              </a:tr>
              <a:tr h="692831">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3000" kern="1200"/>
                        <a:t>No</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3000" kern="1200"/>
                        <a:t>2</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3000" kern="1200"/>
                        <a:t>6</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extLst>
                  <a:ext uri="{0D108BD9-81ED-4DB2-BD59-A6C34878D82A}">
                    <a16:rowId xmlns:a16="http://schemas.microsoft.com/office/drawing/2014/main" val="3749595646"/>
                  </a:ext>
                </a:extLst>
              </a:tr>
              <a:tr h="692831">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3000" kern="1200"/>
                        <a:t>Not sure</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3000" kern="1200"/>
                        <a:t>9</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3000" kern="1200"/>
                        <a:t>25</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3738829108"/>
                  </a:ext>
                </a:extLst>
              </a:tr>
              <a:tr h="692831">
                <a:tc>
                  <a:txBody>
                    <a:bodyPr/>
                    <a:lstStyle>
                      <a:lvl1pPr marL="0" algn="l" defTabSz="457200" rtl="0" eaLnBrk="1" latinLnBrk="0" hangingPunct="1">
                        <a:defRPr sz="1800" b="1" kern="1200">
                          <a:solidFill>
                            <a:schemeClr val="lt1"/>
                          </a:solidFill>
                          <a:latin typeface="Aptos" panose="02110004020202020204"/>
                        </a:defRPr>
                      </a:lvl1pPr>
                      <a:lvl2pPr marL="457200" algn="l" defTabSz="457200" rtl="0" eaLnBrk="1" latinLnBrk="0" hangingPunct="1">
                        <a:defRPr sz="1800" b="1" kern="1200">
                          <a:solidFill>
                            <a:schemeClr val="lt1"/>
                          </a:solidFill>
                          <a:latin typeface="Aptos" panose="02110004020202020204"/>
                        </a:defRPr>
                      </a:lvl2pPr>
                      <a:lvl3pPr marL="914400" algn="l" defTabSz="457200" rtl="0" eaLnBrk="1" latinLnBrk="0" hangingPunct="1">
                        <a:defRPr sz="1800" b="1" kern="1200">
                          <a:solidFill>
                            <a:schemeClr val="lt1"/>
                          </a:solidFill>
                          <a:latin typeface="Aptos" panose="02110004020202020204"/>
                        </a:defRPr>
                      </a:lvl3pPr>
                      <a:lvl4pPr marL="1371600" algn="l" defTabSz="457200" rtl="0" eaLnBrk="1" latinLnBrk="0" hangingPunct="1">
                        <a:defRPr sz="1800" b="1" kern="1200">
                          <a:solidFill>
                            <a:schemeClr val="lt1"/>
                          </a:solidFill>
                          <a:latin typeface="Aptos" panose="02110004020202020204"/>
                        </a:defRPr>
                      </a:lvl4pPr>
                      <a:lvl5pPr marL="1828800" algn="l" defTabSz="457200" rtl="0" eaLnBrk="1" latinLnBrk="0" hangingPunct="1">
                        <a:defRPr sz="1800" b="1" kern="1200">
                          <a:solidFill>
                            <a:schemeClr val="lt1"/>
                          </a:solidFill>
                          <a:latin typeface="Aptos" panose="02110004020202020204"/>
                        </a:defRPr>
                      </a:lvl5pPr>
                      <a:lvl6pPr marL="2286000" algn="l" defTabSz="457200" rtl="0" eaLnBrk="1" latinLnBrk="0" hangingPunct="1">
                        <a:defRPr sz="1800" b="1" kern="1200">
                          <a:solidFill>
                            <a:schemeClr val="lt1"/>
                          </a:solidFill>
                          <a:latin typeface="Aptos" panose="02110004020202020204"/>
                        </a:defRPr>
                      </a:lvl6pPr>
                      <a:lvl7pPr marL="2743200" algn="l" defTabSz="457200" rtl="0" eaLnBrk="1" latinLnBrk="0" hangingPunct="1">
                        <a:defRPr sz="1800" b="1" kern="1200">
                          <a:solidFill>
                            <a:schemeClr val="lt1"/>
                          </a:solidFill>
                          <a:latin typeface="Aptos" panose="02110004020202020204"/>
                        </a:defRPr>
                      </a:lvl7pPr>
                      <a:lvl8pPr marL="3200400" algn="l" defTabSz="457200" rtl="0" eaLnBrk="1" latinLnBrk="0" hangingPunct="1">
                        <a:defRPr sz="1800" b="1" kern="1200">
                          <a:solidFill>
                            <a:schemeClr val="lt1"/>
                          </a:solidFill>
                          <a:latin typeface="Aptos" panose="02110004020202020204"/>
                        </a:defRPr>
                      </a:lvl8pPr>
                      <a:lvl9pPr marL="3657600" algn="l" defTabSz="457200" rtl="0" eaLnBrk="1" latinLnBrk="0" hangingPunct="1">
                        <a:defRPr sz="1800" b="1" kern="1200">
                          <a:solidFill>
                            <a:schemeClr val="lt1"/>
                          </a:solidFill>
                          <a:latin typeface="Aptos" panose="02110004020202020204"/>
                        </a:defRPr>
                      </a:lvl9pPr>
                    </a:lstStyle>
                    <a:p>
                      <a:pPr lvl="0" algn="just">
                        <a:lnSpc>
                          <a:spcPct val="150000"/>
                        </a:lnSpc>
                        <a:spcAft>
                          <a:spcPts val="0"/>
                        </a:spcAft>
                      </a:pPr>
                      <a:r>
                        <a:rPr lang="en-US" sz="3000" kern="1200"/>
                        <a:t>Total</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3000" kern="1200"/>
                        <a:t>50</a:t>
                      </a:r>
                      <a:endParaRPr lang="en-GB" sz="2700" kern="120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457200" rtl="0" eaLnBrk="1" latinLnBrk="0" hangingPunct="1">
                        <a:defRPr sz="1800" kern="1200">
                          <a:solidFill>
                            <a:schemeClr val="dk1"/>
                          </a:solidFill>
                          <a:latin typeface="Aptos" panose="02110004020202020204"/>
                        </a:defRPr>
                      </a:lvl1pPr>
                      <a:lvl2pPr marL="457200" algn="l" defTabSz="457200" rtl="0" eaLnBrk="1" latinLnBrk="0" hangingPunct="1">
                        <a:defRPr sz="1800" kern="1200">
                          <a:solidFill>
                            <a:schemeClr val="dk1"/>
                          </a:solidFill>
                          <a:latin typeface="Aptos" panose="02110004020202020204"/>
                        </a:defRPr>
                      </a:lvl2pPr>
                      <a:lvl3pPr marL="914400" algn="l" defTabSz="457200" rtl="0" eaLnBrk="1" latinLnBrk="0" hangingPunct="1">
                        <a:defRPr sz="1800" kern="1200">
                          <a:solidFill>
                            <a:schemeClr val="dk1"/>
                          </a:solidFill>
                          <a:latin typeface="Aptos" panose="02110004020202020204"/>
                        </a:defRPr>
                      </a:lvl3pPr>
                      <a:lvl4pPr marL="1371600" algn="l" defTabSz="457200" rtl="0" eaLnBrk="1" latinLnBrk="0" hangingPunct="1">
                        <a:defRPr sz="1800" kern="1200">
                          <a:solidFill>
                            <a:schemeClr val="dk1"/>
                          </a:solidFill>
                          <a:latin typeface="Aptos" panose="02110004020202020204"/>
                        </a:defRPr>
                      </a:lvl4pPr>
                      <a:lvl5pPr marL="1828800" algn="l" defTabSz="457200" rtl="0" eaLnBrk="1" latinLnBrk="0" hangingPunct="1">
                        <a:defRPr sz="1800" kern="1200">
                          <a:solidFill>
                            <a:schemeClr val="dk1"/>
                          </a:solidFill>
                          <a:latin typeface="Aptos" panose="02110004020202020204"/>
                        </a:defRPr>
                      </a:lvl5pPr>
                      <a:lvl6pPr marL="2286000" algn="l" defTabSz="457200" rtl="0" eaLnBrk="1" latinLnBrk="0" hangingPunct="1">
                        <a:defRPr sz="1800" kern="1200">
                          <a:solidFill>
                            <a:schemeClr val="dk1"/>
                          </a:solidFill>
                          <a:latin typeface="Aptos" panose="02110004020202020204"/>
                        </a:defRPr>
                      </a:lvl6pPr>
                      <a:lvl7pPr marL="2743200" algn="l" defTabSz="457200" rtl="0" eaLnBrk="1" latinLnBrk="0" hangingPunct="1">
                        <a:defRPr sz="1800" kern="1200">
                          <a:solidFill>
                            <a:schemeClr val="dk1"/>
                          </a:solidFill>
                          <a:latin typeface="Aptos" panose="02110004020202020204"/>
                        </a:defRPr>
                      </a:lvl7pPr>
                      <a:lvl8pPr marL="3200400" algn="l" defTabSz="457200" rtl="0" eaLnBrk="1" latinLnBrk="0" hangingPunct="1">
                        <a:defRPr sz="1800" kern="1200">
                          <a:solidFill>
                            <a:schemeClr val="dk1"/>
                          </a:solidFill>
                          <a:latin typeface="Aptos" panose="02110004020202020204"/>
                        </a:defRPr>
                      </a:lvl8pPr>
                      <a:lvl9pPr marL="3657600" algn="l" defTabSz="457200" rtl="0" eaLnBrk="1" latinLnBrk="0" hangingPunct="1">
                        <a:defRPr sz="1800" kern="1200">
                          <a:solidFill>
                            <a:schemeClr val="dk1"/>
                          </a:solidFill>
                          <a:latin typeface="Aptos" panose="02110004020202020204"/>
                        </a:defRPr>
                      </a:lvl9pPr>
                    </a:lstStyle>
                    <a:p>
                      <a:pPr lvl="0" algn="just">
                        <a:lnSpc>
                          <a:spcPct val="150000"/>
                        </a:lnSpc>
                        <a:spcAft>
                          <a:spcPts val="0"/>
                        </a:spcAft>
                      </a:pPr>
                      <a:r>
                        <a:rPr lang="en-US" sz="3000" kern="1200" dirty="0"/>
                        <a:t>100</a:t>
                      </a:r>
                      <a:endParaRPr lang="en-GB" sz="2700" kern="1200" dirty="0">
                        <a:latin typeface="Calibri" pitchFamily="34"/>
                        <a:ea typeface="Calibri" pitchFamily="34"/>
                        <a:cs typeface="Times New Roman" pitchFamily="18"/>
                      </a:endParaRPr>
                    </a:p>
                  </a:txBody>
                  <a:tcPr marL="168871" marR="16887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extLst>
                  <a:ext uri="{0D108BD9-81ED-4DB2-BD59-A6C34878D82A}">
                    <a16:rowId xmlns:a16="http://schemas.microsoft.com/office/drawing/2014/main" val="3733798094"/>
                  </a:ext>
                </a:extLst>
              </a:tr>
            </a:tbl>
          </a:graphicData>
        </a:graphic>
      </p:graphicFrame>
      <p:sp>
        <p:nvSpPr>
          <p:cNvPr id="4" name="TextBox 3">
            <a:extLst>
              <a:ext uri="{FF2B5EF4-FFF2-40B4-BE49-F238E27FC236}">
                <a16:creationId xmlns:a16="http://schemas.microsoft.com/office/drawing/2014/main" id="{74F786F7-C86A-269A-76CC-F273BDECD7CC}"/>
              </a:ext>
            </a:extLst>
          </p:cNvPr>
          <p:cNvSpPr txBox="1"/>
          <p:nvPr/>
        </p:nvSpPr>
        <p:spPr>
          <a:xfrm>
            <a:off x="2080260" y="699273"/>
            <a:ext cx="8692515" cy="10064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sz="1800" b="0" i="0" u="none" strike="noStrike" kern="0" cap="none" spc="0" baseline="0">
                <a:solidFill>
                  <a:srgbClr val="000000"/>
                </a:solidFill>
                <a:uFillTx/>
              </a:defRPr>
            </a:pPr>
            <a:r>
              <a:rPr kumimoji="0" lang="en-US" sz="6600" b="1" i="0" u="none" strike="noStrike" kern="1200" cap="none" spc="0" normalizeH="0" baseline="0" noProof="0" dirty="0">
                <a:ln>
                  <a:noFill/>
                </a:ln>
                <a:solidFill>
                  <a:srgbClr val="000000"/>
                </a:solidFill>
                <a:effectLst/>
                <a:uLnTx/>
                <a:uFillTx/>
                <a:latin typeface="Calibri Light"/>
                <a:ea typeface="+mn-ea"/>
                <a:cs typeface="+mn-cs"/>
              </a:rPr>
              <a:t>Reading performance</a:t>
            </a:r>
            <a:endParaRPr kumimoji="0" lang="en-US" sz="6600" b="0" i="0" u="none" strike="noStrike" kern="1200" cap="none" spc="0" normalizeH="0" baseline="0" noProof="0" dirty="0">
              <a:ln>
                <a:noFill/>
              </a:ln>
              <a:solidFill>
                <a:srgbClr val="000000"/>
              </a:solidFill>
              <a:effectLst/>
              <a:uLnTx/>
              <a:uFillTx/>
              <a:latin typeface="Calibri Light"/>
              <a:ea typeface="+mn-ea"/>
              <a:cs typeface="+mn-cs"/>
            </a:endParaRPr>
          </a:p>
        </p:txBody>
      </p:sp>
    </p:spTree>
    <p:extLst>
      <p:ext uri="{BB962C8B-B14F-4D97-AF65-F5344CB8AC3E}">
        <p14:creationId xmlns:p14="http://schemas.microsoft.com/office/powerpoint/2010/main" val="7487951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6461380-1BFE-066A-CFDB-C7D1F50B92C3}"/>
              </a:ext>
            </a:extLst>
          </p:cNvPr>
          <p:cNvSpPr txBox="1"/>
          <p:nvPr/>
        </p:nvSpPr>
        <p:spPr>
          <a:xfrm>
            <a:off x="96012" y="411337"/>
            <a:ext cx="11323320" cy="1006429"/>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800"/>
              </a:spcAft>
              <a:buClrTx/>
              <a:buSzTx/>
              <a:buFontTx/>
              <a:buNone/>
              <a:tabLst/>
              <a:defRPr sz="1800" b="0" i="0" u="none" strike="noStrike" kern="0" cap="none" spc="0" baseline="0">
                <a:solidFill>
                  <a:srgbClr val="000000"/>
                </a:solidFill>
                <a:uFillTx/>
              </a:defRPr>
            </a:pPr>
            <a:r>
              <a:rPr kumimoji="0" lang="en-US" sz="6600" b="1" i="0" u="none" strike="noStrike" kern="1200" cap="none" spc="0" normalizeH="0" baseline="0" noProof="0" dirty="0">
                <a:ln>
                  <a:noFill/>
                </a:ln>
                <a:solidFill>
                  <a:srgbClr val="000000"/>
                </a:solidFill>
                <a:effectLst/>
                <a:uLnTx/>
                <a:uFillTx/>
                <a:latin typeface="Calibri Light"/>
                <a:ea typeface="+mn-ea"/>
                <a:cs typeface="+mn-cs"/>
              </a:rPr>
              <a:t>Subject learners enjoy reading</a:t>
            </a:r>
            <a:endParaRPr kumimoji="0" lang="en-US" sz="6600" b="0" i="0" u="none" strike="noStrike" kern="1200" cap="none" spc="0" normalizeH="0" baseline="0" noProof="0" dirty="0">
              <a:ln>
                <a:noFill/>
              </a:ln>
              <a:solidFill>
                <a:srgbClr val="000000"/>
              </a:solidFill>
              <a:effectLst/>
              <a:uLnTx/>
              <a:uFillTx/>
              <a:latin typeface="Calibri Light"/>
              <a:ea typeface="+mn-ea"/>
              <a:cs typeface="+mn-cs"/>
            </a:endParaRPr>
          </a:p>
        </p:txBody>
      </p:sp>
      <p:graphicFrame>
        <p:nvGraphicFramePr>
          <p:cNvPr id="5" name="Chart 4">
            <a:extLst>
              <a:ext uri="{FF2B5EF4-FFF2-40B4-BE49-F238E27FC236}">
                <a16:creationId xmlns:a16="http://schemas.microsoft.com/office/drawing/2014/main" id="{E46769BB-9992-4564-B373-4B56B2D26216}"/>
              </a:ext>
            </a:extLst>
          </p:cNvPr>
          <p:cNvGraphicFramePr/>
          <p:nvPr>
            <p:extLst>
              <p:ext uri="{D42A27DB-BD31-4B8C-83A1-F6EECF244321}">
                <p14:modId xmlns:p14="http://schemas.microsoft.com/office/powerpoint/2010/main" val="10395249"/>
              </p:ext>
            </p:extLst>
          </p:nvPr>
        </p:nvGraphicFramePr>
        <p:xfrm>
          <a:off x="1917700" y="2057400"/>
          <a:ext cx="7797800" cy="38481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308527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6AAF59E-81BF-E669-1FE7-1C89E512DD87}"/>
              </a:ext>
            </a:extLst>
          </p:cNvPr>
          <p:cNvSpPr txBox="1"/>
          <p:nvPr/>
        </p:nvSpPr>
        <p:spPr>
          <a:xfrm>
            <a:off x="320040" y="208580"/>
            <a:ext cx="11548872" cy="1643527"/>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sz="1800" b="0" i="0" u="none" strike="noStrike" kern="0" cap="none" spc="0" baseline="0">
                <a:solidFill>
                  <a:srgbClr val="000000"/>
                </a:solidFill>
                <a:uFillTx/>
              </a:defRPr>
            </a:pPr>
            <a:r>
              <a:rPr kumimoji="0" lang="en-US" sz="5600" b="1" i="0" u="none" strike="noStrike" kern="1200" cap="none" spc="0" normalizeH="0" baseline="0" noProof="0" dirty="0">
                <a:ln>
                  <a:noFill/>
                </a:ln>
                <a:solidFill>
                  <a:srgbClr val="000000"/>
                </a:solidFill>
                <a:effectLst/>
                <a:uLnTx/>
                <a:uFillTx/>
                <a:latin typeface="Calibri Light"/>
                <a:ea typeface="+mn-ea"/>
                <a:cs typeface="+mn-cs"/>
              </a:rPr>
              <a:t>Results: Challenges experienced by learners </a:t>
            </a:r>
            <a:endParaRPr kumimoji="0" lang="en-US" sz="5600" b="0" i="0" u="none" strike="noStrike" kern="1200" cap="none" spc="0" normalizeH="0" baseline="0" noProof="0" dirty="0">
              <a:ln>
                <a:noFill/>
              </a:ln>
              <a:solidFill>
                <a:srgbClr val="000000"/>
              </a:solidFill>
              <a:effectLst/>
              <a:uLnTx/>
              <a:uFillTx/>
              <a:latin typeface="Calibri Light"/>
              <a:ea typeface="+mn-ea"/>
              <a:cs typeface="+mn-cs"/>
            </a:endParaRPr>
          </a:p>
        </p:txBody>
      </p:sp>
      <p:graphicFrame>
        <p:nvGraphicFramePr>
          <p:cNvPr id="6" name="Chart 5">
            <a:extLst>
              <a:ext uri="{FF2B5EF4-FFF2-40B4-BE49-F238E27FC236}">
                <a16:creationId xmlns:a16="http://schemas.microsoft.com/office/drawing/2014/main" id="{7F2DEA43-7697-4549-90A8-4BEF81A71461}"/>
              </a:ext>
            </a:extLst>
          </p:cNvPr>
          <p:cNvGraphicFramePr/>
          <p:nvPr>
            <p:extLst>
              <p:ext uri="{D42A27DB-BD31-4B8C-83A1-F6EECF244321}">
                <p14:modId xmlns:p14="http://schemas.microsoft.com/office/powerpoint/2010/main" val="785123725"/>
              </p:ext>
            </p:extLst>
          </p:nvPr>
        </p:nvGraphicFramePr>
        <p:xfrm>
          <a:off x="2552700" y="2057400"/>
          <a:ext cx="7086600" cy="3581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80695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A94F4-C8E5-ADAB-E80E-3D99C80164B1}"/>
              </a:ext>
            </a:extLst>
          </p:cNvPr>
          <p:cNvSpPr>
            <a:spLocks noGrp="1"/>
          </p:cNvSpPr>
          <p:nvPr>
            <p:ph type="title"/>
          </p:nvPr>
        </p:nvSpPr>
        <p:spPr>
          <a:xfrm>
            <a:off x="684211" y="0"/>
            <a:ext cx="8534401" cy="1214203"/>
          </a:xfrm>
        </p:spPr>
        <p:txBody>
          <a:bodyPr/>
          <a:lstStyle/>
          <a:p>
            <a:r>
              <a:rPr lang="en-US" dirty="0"/>
              <a:t>OUTLINE </a:t>
            </a:r>
          </a:p>
        </p:txBody>
      </p:sp>
      <p:graphicFrame>
        <p:nvGraphicFramePr>
          <p:cNvPr id="4" name="Content Placeholder 2">
            <a:extLst>
              <a:ext uri="{FF2B5EF4-FFF2-40B4-BE49-F238E27FC236}">
                <a16:creationId xmlns:a16="http://schemas.microsoft.com/office/drawing/2014/main" id="{1EA57D0B-F25D-FF71-4FAD-9CB21287D407}"/>
              </a:ext>
            </a:extLst>
          </p:cNvPr>
          <p:cNvGraphicFramePr>
            <a:graphicFrameLocks/>
          </p:cNvGraphicFramePr>
          <p:nvPr>
            <p:extLst>
              <p:ext uri="{D42A27DB-BD31-4B8C-83A1-F6EECF244321}">
                <p14:modId xmlns:p14="http://schemas.microsoft.com/office/powerpoint/2010/main" val="990172914"/>
              </p:ext>
            </p:extLst>
          </p:nvPr>
        </p:nvGraphicFramePr>
        <p:xfrm>
          <a:off x="479685" y="1214203"/>
          <a:ext cx="10874115" cy="4962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22368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1F637B-BBDB-4054-9067-7893860990ED}"/>
              </a:ext>
            </a:extLst>
          </p:cNvPr>
          <p:cNvSpPr/>
          <p:nvPr/>
        </p:nvSpPr>
        <p:spPr>
          <a:xfrm>
            <a:off x="2168602" y="894834"/>
            <a:ext cx="2674130" cy="646331"/>
          </a:xfrm>
          <a:prstGeom prst="rect">
            <a:avLst/>
          </a:prstGeom>
        </p:spPr>
        <p:txBody>
          <a:bodyPr wrap="none">
            <a:spAutoFit/>
          </a:bodyPr>
          <a:lstStyle/>
          <a:p>
            <a:r>
              <a:rPr lang="en-ZA" sz="3600" dirty="0">
                <a:solidFill>
                  <a:schemeClr val="bg1"/>
                </a:solidFill>
              </a:rPr>
              <a:t>Conclusion</a:t>
            </a:r>
            <a:endParaRPr lang="en-GB" sz="3600" dirty="0">
              <a:solidFill>
                <a:schemeClr val="bg1"/>
              </a:solidFill>
            </a:endParaRPr>
          </a:p>
        </p:txBody>
      </p:sp>
      <p:sp>
        <p:nvSpPr>
          <p:cNvPr id="6" name="Rectangle: Rounded Corners 5">
            <a:extLst>
              <a:ext uri="{FF2B5EF4-FFF2-40B4-BE49-F238E27FC236}">
                <a16:creationId xmlns:a16="http://schemas.microsoft.com/office/drawing/2014/main" id="{41DCA1C4-FE46-4E9C-9223-E1A9C2F81C14}"/>
              </a:ext>
            </a:extLst>
          </p:cNvPr>
          <p:cNvSpPr/>
          <p:nvPr/>
        </p:nvSpPr>
        <p:spPr>
          <a:xfrm>
            <a:off x="655320" y="1593878"/>
            <a:ext cx="10515600" cy="1242935"/>
          </a:xfrm>
          <a:prstGeom prst="roundRect">
            <a:avLst>
              <a:gd name="adj" fmla="val 10000"/>
            </a:avLst>
          </a:prstGeom>
          <a:solidFill>
            <a:schemeClr val="tx2">
              <a:lumMod val="40000"/>
              <a:lumOff val="60000"/>
            </a:scheme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a:pPr lvl="0">
              <a:lnSpc>
                <a:spcPct val="100000"/>
              </a:lnSpc>
            </a:pPr>
            <a:r>
              <a:rPr lang="en-ZA" dirty="0"/>
              <a:t>Secondary school learners at KwaDlangezwa  are motivated by reading, However, they do not spend a lot of time in reading.</a:t>
            </a:r>
            <a:endParaRPr lang="en-US" dirty="0"/>
          </a:p>
        </p:txBody>
      </p:sp>
      <p:sp>
        <p:nvSpPr>
          <p:cNvPr id="7" name="Rectangle: Rounded Corners 6">
            <a:extLst>
              <a:ext uri="{FF2B5EF4-FFF2-40B4-BE49-F238E27FC236}">
                <a16:creationId xmlns:a16="http://schemas.microsoft.com/office/drawing/2014/main" id="{79040A0E-C31C-4219-8443-A6DF27EF88EC}"/>
              </a:ext>
            </a:extLst>
          </p:cNvPr>
          <p:cNvSpPr/>
          <p:nvPr/>
        </p:nvSpPr>
        <p:spPr>
          <a:xfrm>
            <a:off x="655320" y="5615065"/>
            <a:ext cx="10515600" cy="1242935"/>
          </a:xfrm>
          <a:prstGeom prst="roundRect">
            <a:avLst>
              <a:gd name="adj" fmla="val 10000"/>
            </a:avLst>
          </a:prstGeom>
          <a:solidFill>
            <a:schemeClr val="accent1">
              <a:lumMod val="40000"/>
              <a:lumOff val="60000"/>
            </a:scheme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a:r>
              <a:rPr lang="en-ZA" dirty="0"/>
              <a:t>This study also gave list of challenges that have negative impact on reading performance such as easily getting bored by books</a:t>
            </a:r>
            <a:endParaRPr lang="en-GB" dirty="0"/>
          </a:p>
        </p:txBody>
      </p:sp>
      <p:sp>
        <p:nvSpPr>
          <p:cNvPr id="12" name="Rectangle: Rounded Corners 11">
            <a:extLst>
              <a:ext uri="{FF2B5EF4-FFF2-40B4-BE49-F238E27FC236}">
                <a16:creationId xmlns:a16="http://schemas.microsoft.com/office/drawing/2014/main" id="{C721F57F-AD93-47F0-BE4D-7377B379D676}"/>
              </a:ext>
            </a:extLst>
          </p:cNvPr>
          <p:cNvSpPr/>
          <p:nvPr/>
        </p:nvSpPr>
        <p:spPr>
          <a:xfrm>
            <a:off x="655320" y="2952097"/>
            <a:ext cx="10515600" cy="1242935"/>
          </a:xfrm>
          <a:prstGeom prst="roundRect">
            <a:avLst>
              <a:gd name="adj" fmla="val 10000"/>
            </a:avLst>
          </a:prstGeom>
          <a:solidFill>
            <a:schemeClr val="tx2">
              <a:lumMod val="75000"/>
            </a:scheme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a:r>
              <a:rPr lang="en-GB" dirty="0"/>
              <a:t>  </a:t>
            </a:r>
            <a:r>
              <a:rPr lang="en-US" dirty="0"/>
              <a:t>The study has shown that secondary school learner do not make use of reading materials this is indicated by findings that learners spend less than an hour reading</a:t>
            </a:r>
            <a:endParaRPr lang="en-GB" dirty="0"/>
          </a:p>
          <a:p>
            <a:endParaRPr lang="en-US" dirty="0"/>
          </a:p>
          <a:p>
            <a:endParaRPr lang="en-GB" dirty="0"/>
          </a:p>
        </p:txBody>
      </p:sp>
      <p:sp>
        <p:nvSpPr>
          <p:cNvPr id="8" name="Rectangle: Rounded Corners 7">
            <a:extLst>
              <a:ext uri="{FF2B5EF4-FFF2-40B4-BE49-F238E27FC236}">
                <a16:creationId xmlns:a16="http://schemas.microsoft.com/office/drawing/2014/main" id="{1F5146E7-64B4-4E8E-A60A-E6CD8CDF9E00}"/>
              </a:ext>
            </a:extLst>
          </p:cNvPr>
          <p:cNvSpPr/>
          <p:nvPr/>
        </p:nvSpPr>
        <p:spPr>
          <a:xfrm>
            <a:off x="655320" y="4283581"/>
            <a:ext cx="10515600" cy="1242935"/>
          </a:xfrm>
          <a:prstGeom prst="roundRect">
            <a:avLst>
              <a:gd name="adj" fmla="val 10000"/>
            </a:avLst>
          </a:prstGeom>
          <a:solidFill>
            <a:schemeClr val="tx2">
              <a:lumMod val="60000"/>
              <a:lumOff val="40000"/>
            </a:scheme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a:r>
              <a:rPr lang="en-ZA" dirty="0"/>
              <a:t>The study also picked that learners do not know that reading influences good performance in schools as much as they do not make time for books</a:t>
            </a:r>
            <a:endParaRPr lang="en-GB" dirty="0"/>
          </a:p>
        </p:txBody>
      </p:sp>
    </p:spTree>
    <p:extLst>
      <p:ext uri="{BB962C8B-B14F-4D97-AF65-F5344CB8AC3E}">
        <p14:creationId xmlns:p14="http://schemas.microsoft.com/office/powerpoint/2010/main" val="3613679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222235-4410-4A1B-AF0A-6DCF02B4CECF}"/>
              </a:ext>
            </a:extLst>
          </p:cNvPr>
          <p:cNvSpPr/>
          <p:nvPr/>
        </p:nvSpPr>
        <p:spPr>
          <a:xfrm>
            <a:off x="2065065" y="805934"/>
            <a:ext cx="4459875" cy="646331"/>
          </a:xfrm>
          <a:prstGeom prst="rect">
            <a:avLst/>
          </a:prstGeom>
        </p:spPr>
        <p:txBody>
          <a:bodyPr wrap="none">
            <a:spAutoFit/>
          </a:bodyPr>
          <a:lstStyle/>
          <a:p>
            <a:r>
              <a:rPr lang="en-ZA" sz="3600" dirty="0">
                <a:solidFill>
                  <a:schemeClr val="bg1"/>
                </a:solidFill>
              </a:rPr>
              <a:t>Recommendations</a:t>
            </a:r>
            <a:endParaRPr lang="en-GB" sz="3600" dirty="0">
              <a:solidFill>
                <a:schemeClr val="bg1"/>
              </a:solidFill>
            </a:endParaRPr>
          </a:p>
        </p:txBody>
      </p:sp>
      <p:sp>
        <p:nvSpPr>
          <p:cNvPr id="3" name="Rectangle 2" descr="Classroom">
            <a:extLst>
              <a:ext uri="{FF2B5EF4-FFF2-40B4-BE49-F238E27FC236}">
                <a16:creationId xmlns:a16="http://schemas.microsoft.com/office/drawing/2014/main" id="{2403B896-6FA0-4401-8FE8-7851CF73CBCC}"/>
              </a:ext>
            </a:extLst>
          </p:cNvPr>
          <p:cNvSpPr/>
          <p:nvPr/>
        </p:nvSpPr>
        <p:spPr>
          <a:xfrm>
            <a:off x="289674" y="1790507"/>
            <a:ext cx="1300252" cy="1300252"/>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sp>
        <p:nvSpPr>
          <p:cNvPr id="4" name="Rectangle 3" descr="Diploma Roll">
            <a:extLst>
              <a:ext uri="{FF2B5EF4-FFF2-40B4-BE49-F238E27FC236}">
                <a16:creationId xmlns:a16="http://schemas.microsoft.com/office/drawing/2014/main" id="{A8D09A53-E9EF-4C79-8ABC-906EEAAEB65C}"/>
              </a:ext>
            </a:extLst>
          </p:cNvPr>
          <p:cNvSpPr/>
          <p:nvPr/>
        </p:nvSpPr>
        <p:spPr>
          <a:xfrm>
            <a:off x="3644876" y="1790507"/>
            <a:ext cx="1300252" cy="1300252"/>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p:spPr>
        <p:style>
          <a:lnRef idx="2">
            <a:schemeClr val="lt1">
              <a:hueOff val="0"/>
              <a:satOff val="0"/>
              <a:lumOff val="0"/>
              <a:alphaOff val="0"/>
            </a:schemeClr>
          </a:lnRef>
          <a:fillRef idx="1">
            <a:scrgbClr r="0" g="0" b="0"/>
          </a:fillRef>
          <a:effectRef idx="0">
            <a:schemeClr val="accent3">
              <a:hueOff val="1355300"/>
              <a:satOff val="50000"/>
              <a:lumOff val="-7353"/>
              <a:alphaOff val="0"/>
            </a:schemeClr>
          </a:effectRef>
          <a:fontRef idx="minor">
            <a:schemeClr val="lt1"/>
          </a:fontRef>
        </p:style>
        <p:txBody>
          <a:bodyPr/>
          <a:lstStyle/>
          <a:p>
            <a:endParaRPr lang="en-US"/>
          </a:p>
        </p:txBody>
      </p:sp>
      <p:sp>
        <p:nvSpPr>
          <p:cNvPr id="5" name="Rectangle 4" descr="EveningMoon">
            <a:extLst>
              <a:ext uri="{FF2B5EF4-FFF2-40B4-BE49-F238E27FC236}">
                <a16:creationId xmlns:a16="http://schemas.microsoft.com/office/drawing/2014/main" id="{2029F84A-A6F0-4D55-85F1-BB31347D0CC4}"/>
              </a:ext>
            </a:extLst>
          </p:cNvPr>
          <p:cNvSpPr/>
          <p:nvPr/>
        </p:nvSpPr>
        <p:spPr>
          <a:xfrm>
            <a:off x="7007974" y="1739151"/>
            <a:ext cx="1300252" cy="1300252"/>
          </a:xfrm>
          <a:prstGeom prst="rect">
            <a:avLst/>
          </a:prstGeom>
          <a: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p:spPr>
        <p:style>
          <a:lnRef idx="2">
            <a:schemeClr val="lt1">
              <a:hueOff val="0"/>
              <a:satOff val="0"/>
              <a:lumOff val="0"/>
              <a:alphaOff val="0"/>
            </a:schemeClr>
          </a:lnRef>
          <a:fillRef idx="1">
            <a:scrgbClr r="0" g="0" b="0"/>
          </a:fillRef>
          <a:effectRef idx="0">
            <a:schemeClr val="accent3">
              <a:hueOff val="2710599"/>
              <a:satOff val="100000"/>
              <a:lumOff val="-14706"/>
              <a:alphaOff val="0"/>
            </a:schemeClr>
          </a:effectRef>
          <a:fontRef idx="minor">
            <a:schemeClr val="lt1"/>
          </a:fontRef>
        </p:style>
        <p:txBody>
          <a:bodyPr/>
          <a:lstStyle/>
          <a:p>
            <a:endParaRPr lang="en-US"/>
          </a:p>
        </p:txBody>
      </p:sp>
      <p:sp>
        <p:nvSpPr>
          <p:cNvPr id="6" name="Rectangle 5">
            <a:extLst>
              <a:ext uri="{FF2B5EF4-FFF2-40B4-BE49-F238E27FC236}">
                <a16:creationId xmlns:a16="http://schemas.microsoft.com/office/drawing/2014/main" id="{7FED61F1-C744-4EB8-ABE5-817594A1A261}"/>
              </a:ext>
            </a:extLst>
          </p:cNvPr>
          <p:cNvSpPr/>
          <p:nvPr/>
        </p:nvSpPr>
        <p:spPr>
          <a:xfrm>
            <a:off x="262823" y="3402038"/>
            <a:ext cx="2946400" cy="3139321"/>
          </a:xfrm>
          <a:prstGeom prst="rect">
            <a:avLst/>
          </a:prstGeom>
        </p:spPr>
        <p:txBody>
          <a:bodyPr wrap="square">
            <a:spAutoFit/>
          </a:bodyPr>
          <a:lstStyle/>
          <a:p>
            <a:r>
              <a:rPr lang="en-ZA" dirty="0">
                <a:solidFill>
                  <a:schemeClr val="bg1"/>
                </a:solidFill>
              </a:rPr>
              <a:t>Teachers and parents are the ones responsible to bring reading motivation to their students and kids by means of providing reading periods and ensure to guide them during that period</a:t>
            </a:r>
            <a:endParaRPr lang="en-GB" dirty="0">
              <a:solidFill>
                <a:schemeClr val="bg1"/>
              </a:solidFill>
            </a:endParaRPr>
          </a:p>
          <a:p>
            <a:r>
              <a:rPr lang="en-ZA" dirty="0">
                <a:solidFill>
                  <a:schemeClr val="bg1"/>
                </a:solidFill>
              </a:rPr>
              <a:t> </a:t>
            </a:r>
            <a:endParaRPr lang="en-GB" dirty="0">
              <a:solidFill>
                <a:schemeClr val="bg1"/>
              </a:solidFill>
            </a:endParaRPr>
          </a:p>
          <a:p>
            <a:endParaRPr lang="en-GB" dirty="0"/>
          </a:p>
        </p:txBody>
      </p:sp>
      <p:sp>
        <p:nvSpPr>
          <p:cNvPr id="7" name="Rectangle 6">
            <a:extLst>
              <a:ext uri="{FF2B5EF4-FFF2-40B4-BE49-F238E27FC236}">
                <a16:creationId xmlns:a16="http://schemas.microsoft.com/office/drawing/2014/main" id="{FBC6C394-F2D9-4B34-9142-115719432CD8}"/>
              </a:ext>
            </a:extLst>
          </p:cNvPr>
          <p:cNvSpPr/>
          <p:nvPr/>
        </p:nvSpPr>
        <p:spPr>
          <a:xfrm>
            <a:off x="3348877" y="3429000"/>
            <a:ext cx="3670300" cy="2031325"/>
          </a:xfrm>
          <a:prstGeom prst="rect">
            <a:avLst/>
          </a:prstGeom>
        </p:spPr>
        <p:txBody>
          <a:bodyPr wrap="square">
            <a:spAutoFit/>
          </a:bodyPr>
          <a:lstStyle/>
          <a:p>
            <a:r>
              <a:rPr lang="en-ZA" dirty="0">
                <a:solidFill>
                  <a:schemeClr val="bg1"/>
                </a:solidFill>
              </a:rPr>
              <a:t>Schools libraries should balances on different reading materials in different languages ensure more Zulu materials are there as learners enjoy reading isiZulu</a:t>
            </a:r>
            <a:endParaRPr lang="en-GB" dirty="0">
              <a:solidFill>
                <a:schemeClr val="bg1"/>
              </a:solidFill>
            </a:endParaRPr>
          </a:p>
          <a:p>
            <a:endParaRPr lang="en-GB" dirty="0"/>
          </a:p>
        </p:txBody>
      </p:sp>
      <p:sp>
        <p:nvSpPr>
          <p:cNvPr id="8" name="Rectangle 7">
            <a:extLst>
              <a:ext uri="{FF2B5EF4-FFF2-40B4-BE49-F238E27FC236}">
                <a16:creationId xmlns:a16="http://schemas.microsoft.com/office/drawing/2014/main" id="{E07D845A-BFF0-423F-8EE8-C1B4B81DE182}"/>
              </a:ext>
            </a:extLst>
          </p:cNvPr>
          <p:cNvSpPr/>
          <p:nvPr/>
        </p:nvSpPr>
        <p:spPr>
          <a:xfrm>
            <a:off x="7007974" y="3377644"/>
            <a:ext cx="2149089" cy="2339102"/>
          </a:xfrm>
          <a:prstGeom prst="rect">
            <a:avLst/>
          </a:prstGeom>
        </p:spPr>
        <p:txBody>
          <a:bodyPr wrap="square">
            <a:spAutoFit/>
          </a:bodyPr>
          <a:lstStyle/>
          <a:p>
            <a:r>
              <a:rPr lang="en-ZA" sz="1600" dirty="0">
                <a:solidFill>
                  <a:schemeClr val="bg1"/>
                </a:solidFill>
              </a:rPr>
              <a:t>Public schools must consider activities like Spelling Bees, storytelling to get learners to spend more hours in their books while having fun</a:t>
            </a:r>
            <a:endParaRPr lang="en-GB" sz="1600" dirty="0">
              <a:solidFill>
                <a:schemeClr val="bg1"/>
              </a:solidFill>
            </a:endParaRPr>
          </a:p>
          <a:p>
            <a:endParaRPr lang="en-GB" dirty="0"/>
          </a:p>
        </p:txBody>
      </p:sp>
      <p:sp>
        <p:nvSpPr>
          <p:cNvPr id="10" name="Rectangle 9" descr="Diploma Roll">
            <a:extLst>
              <a:ext uri="{FF2B5EF4-FFF2-40B4-BE49-F238E27FC236}">
                <a16:creationId xmlns:a16="http://schemas.microsoft.com/office/drawing/2014/main" id="{AF979B8D-F0A2-4A38-83DC-876582F9396F}"/>
              </a:ext>
            </a:extLst>
          </p:cNvPr>
          <p:cNvSpPr/>
          <p:nvPr/>
        </p:nvSpPr>
        <p:spPr>
          <a:xfrm>
            <a:off x="9723119" y="1739151"/>
            <a:ext cx="1300252" cy="1300252"/>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p:spPr>
        <p:style>
          <a:lnRef idx="2">
            <a:schemeClr val="lt1">
              <a:hueOff val="0"/>
              <a:satOff val="0"/>
              <a:lumOff val="0"/>
              <a:alphaOff val="0"/>
            </a:schemeClr>
          </a:lnRef>
          <a:fillRef idx="1">
            <a:scrgbClr r="0" g="0" b="0"/>
          </a:fillRef>
          <a:effectRef idx="0">
            <a:schemeClr val="accent3">
              <a:hueOff val="1355300"/>
              <a:satOff val="50000"/>
              <a:lumOff val="-7353"/>
              <a:alphaOff val="0"/>
            </a:schemeClr>
          </a:effectRef>
          <a:fontRef idx="minor">
            <a:schemeClr val="lt1"/>
          </a:fontRef>
        </p:style>
        <p:txBody>
          <a:bodyPr/>
          <a:lstStyle/>
          <a:p>
            <a:endParaRPr lang="en-US"/>
          </a:p>
        </p:txBody>
      </p:sp>
      <p:sp>
        <p:nvSpPr>
          <p:cNvPr id="11" name="Rectangle 10">
            <a:extLst>
              <a:ext uri="{FF2B5EF4-FFF2-40B4-BE49-F238E27FC236}">
                <a16:creationId xmlns:a16="http://schemas.microsoft.com/office/drawing/2014/main" id="{2C79065F-193F-49A6-861D-8A779355DC1D}"/>
              </a:ext>
            </a:extLst>
          </p:cNvPr>
          <p:cNvSpPr/>
          <p:nvPr/>
        </p:nvSpPr>
        <p:spPr>
          <a:xfrm>
            <a:off x="9662158" y="3299708"/>
            <a:ext cx="2468881" cy="1666354"/>
          </a:xfrm>
          <a:prstGeom prst="rect">
            <a:avLst/>
          </a:prstGeom>
        </p:spPr>
        <p:txBody>
          <a:bodyPr wrap="square">
            <a:spAutoFit/>
          </a:bodyPr>
          <a:lstStyle/>
          <a:p>
            <a:pPr>
              <a:lnSpc>
                <a:spcPct val="115000"/>
              </a:lnSpc>
              <a:spcAft>
                <a:spcPts val="800"/>
              </a:spcAft>
            </a:pPr>
            <a:r>
              <a:rPr lang="en-ZA" kern="100" dirty="0">
                <a:solidFill>
                  <a:schemeClr val="bg1"/>
                </a:solidFill>
                <a:latin typeface="Aptos"/>
                <a:ea typeface="Times New Roman" panose="02020603050405020304" pitchFamily="18" charset="0"/>
                <a:cs typeface="Times New Roman" panose="02020603050405020304" pitchFamily="18" charset="0"/>
              </a:rPr>
              <a:t>Promoting reading culture at early stage so everykid grow up knowing importance of reading</a:t>
            </a:r>
            <a:endParaRPr lang="en-GB" kern="100" dirty="0">
              <a:solidFill>
                <a:schemeClr val="bg1"/>
              </a:solidFill>
              <a:latin typeface="Aptos"/>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1238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D6BBB-331E-2960-7509-251DBD694705}"/>
              </a:ext>
            </a:extLst>
          </p:cNvPr>
          <p:cNvSpPr>
            <a:spLocks noGrp="1"/>
          </p:cNvSpPr>
          <p:nvPr>
            <p:ph type="title"/>
          </p:nvPr>
        </p:nvSpPr>
        <p:spPr/>
        <p:txBody>
          <a:bodyPr>
            <a:normAutofit/>
          </a:bodyPr>
          <a:lstStyle/>
          <a:p>
            <a:pPr algn="ctr"/>
            <a:r>
              <a:rPr lang="en-US" sz="6000" dirty="0"/>
              <a:t>Thank you.		 </a:t>
            </a:r>
          </a:p>
        </p:txBody>
      </p:sp>
    </p:spTree>
    <p:extLst>
      <p:ext uri="{BB962C8B-B14F-4D97-AF65-F5344CB8AC3E}">
        <p14:creationId xmlns:p14="http://schemas.microsoft.com/office/powerpoint/2010/main" val="4293931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 descr="Books on Shelf">
            <a:extLst>
              <a:ext uri="{FF2B5EF4-FFF2-40B4-BE49-F238E27FC236}">
                <a16:creationId xmlns:a16="http://schemas.microsoft.com/office/drawing/2014/main" id="{80CA9374-9268-21F4-D0E2-05F8A4A7E140}"/>
              </a:ext>
            </a:extLst>
          </p:cNvPr>
          <p:cNvSpPr/>
          <p:nvPr/>
        </p:nvSpPr>
        <p:spPr>
          <a:xfrm>
            <a:off x="1384265" y="1395153"/>
            <a:ext cx="932559" cy="932559"/>
          </a:xfrm>
          <a:prstGeom prst="rect">
            <a:avLst/>
          </a:prstGeom>
          <a:blipFill>
            <a:blip r:embed="rId2">
              <a:alphaModFix/>
              <a:extLst>
                <a:ext uri="{96DAC541-7B7A-43D3-8B79-37D633B846F1}">
                  <asvg:svgBlip xmlns:asvg="http://schemas.microsoft.com/office/drawing/2016/SVG/main" r:embed="rId3"/>
                </a:ext>
              </a:extLst>
            </a:blip>
            <a:stretch>
              <a:fillRect/>
            </a:stretch>
          </a:blipFill>
          <a:ln w="12701" cap="flat">
            <a:solidFill>
              <a:srgbClr val="70AD47"/>
            </a:solidFill>
            <a:prstDash val="solid"/>
            <a:miter/>
          </a:ln>
        </p:spPr>
        <p:txBody>
          <a:bodyPr vert="horz" wrap="square" lIns="0" tIns="0" rIns="0" bIns="0" anchor="t" anchorCtr="0" compatLnSpc="1">
            <a:noAutofit/>
          </a:bodyPr>
          <a:lstStyle/>
          <a:p>
            <a:pPr defTabSz="914400">
              <a:defRPr sz="1800" b="0" i="0" u="none" strike="noStrike" kern="0" cap="none" spc="0" baseline="0">
                <a:solidFill>
                  <a:srgbClr val="000000"/>
                </a:solidFill>
                <a:uFillTx/>
              </a:defRPr>
            </a:pPr>
            <a:endParaRPr lang="en-GB">
              <a:solidFill>
                <a:srgbClr val="000000"/>
              </a:solidFill>
              <a:latin typeface="Calibri"/>
            </a:endParaRPr>
          </a:p>
        </p:txBody>
      </p:sp>
      <p:sp>
        <p:nvSpPr>
          <p:cNvPr id="3" name="Rectangle 10" descr="Books">
            <a:extLst>
              <a:ext uri="{FF2B5EF4-FFF2-40B4-BE49-F238E27FC236}">
                <a16:creationId xmlns:a16="http://schemas.microsoft.com/office/drawing/2014/main" id="{279E795E-60D3-3575-04B9-71E79AFCCF79}"/>
              </a:ext>
            </a:extLst>
          </p:cNvPr>
          <p:cNvSpPr/>
          <p:nvPr/>
        </p:nvSpPr>
        <p:spPr>
          <a:xfrm>
            <a:off x="4568021" y="1395153"/>
            <a:ext cx="932559" cy="932559"/>
          </a:xfrm>
          <a:prstGeom prst="rect">
            <a:avLst/>
          </a:prstGeom>
          <a:blipFill>
            <a:blip r:embed="rId4">
              <a:alphaModFix/>
              <a:extLst>
                <a:ext uri="{96DAC541-7B7A-43D3-8B79-37D633B846F1}">
                  <asvg:svgBlip xmlns:asvg="http://schemas.microsoft.com/office/drawing/2016/SVG/main" r:embed="rId5"/>
                </a:ext>
              </a:extLst>
            </a:blip>
            <a:stretch>
              <a:fillRect/>
            </a:stretch>
          </a:blipFill>
          <a:ln w="12701" cap="flat">
            <a:solidFill>
              <a:srgbClr val="70AD47"/>
            </a:solidFill>
            <a:prstDash val="solid"/>
            <a:miter/>
          </a:ln>
        </p:spPr>
        <p:txBody>
          <a:bodyPr vert="horz" wrap="square" lIns="0" tIns="0" rIns="0" bIns="0" anchor="t" anchorCtr="0" compatLnSpc="1">
            <a:noAutofit/>
          </a:bodyPr>
          <a:lstStyle/>
          <a:p>
            <a:pPr defTabSz="914400">
              <a:defRPr sz="1800" b="0" i="0" u="none" strike="noStrike" kern="0" cap="none" spc="0" baseline="0">
                <a:solidFill>
                  <a:srgbClr val="000000"/>
                </a:solidFill>
                <a:uFillTx/>
              </a:defRPr>
            </a:pPr>
            <a:endParaRPr lang="en-GB">
              <a:solidFill>
                <a:srgbClr val="000000"/>
              </a:solidFill>
              <a:latin typeface="Calibri"/>
            </a:endParaRPr>
          </a:p>
        </p:txBody>
      </p:sp>
      <p:sp>
        <p:nvSpPr>
          <p:cNvPr id="4" name="Rectangle 11" descr="Sleep">
            <a:extLst>
              <a:ext uri="{FF2B5EF4-FFF2-40B4-BE49-F238E27FC236}">
                <a16:creationId xmlns:a16="http://schemas.microsoft.com/office/drawing/2014/main" id="{31273E27-3A19-6EE6-A76A-4E84D6CD2611}"/>
              </a:ext>
            </a:extLst>
          </p:cNvPr>
          <p:cNvSpPr/>
          <p:nvPr/>
        </p:nvSpPr>
        <p:spPr>
          <a:xfrm>
            <a:off x="7092458" y="1395154"/>
            <a:ext cx="932559" cy="932559"/>
          </a:xfrm>
          <a:prstGeom prst="rect">
            <a:avLst/>
          </a:prstGeom>
          <a:blipFill>
            <a:blip r:embed="rId6">
              <a:alphaModFix/>
              <a:extLst>
                <a:ext uri="{96DAC541-7B7A-43D3-8B79-37D633B846F1}">
                  <asvg:svgBlip xmlns:asvg="http://schemas.microsoft.com/office/drawing/2016/SVG/main" r:embed="rId7"/>
                </a:ext>
              </a:extLst>
            </a:blip>
            <a:stretch>
              <a:fillRect/>
            </a:stretch>
          </a:blipFill>
          <a:ln w="12701" cap="flat">
            <a:solidFill>
              <a:srgbClr val="70AD47"/>
            </a:solidFill>
            <a:prstDash val="solid"/>
            <a:miter/>
          </a:ln>
        </p:spPr>
        <p:txBody>
          <a:bodyPr vert="horz" wrap="square" lIns="0" tIns="0" rIns="0" bIns="0" anchor="t" anchorCtr="0" compatLnSpc="1">
            <a:noAutofit/>
          </a:bodyPr>
          <a:lstStyle/>
          <a:p>
            <a:pPr defTabSz="914400">
              <a:defRPr sz="1800" b="0" i="0" u="none" strike="noStrike" kern="0" cap="none" spc="0" baseline="0">
                <a:solidFill>
                  <a:srgbClr val="000000"/>
                </a:solidFill>
                <a:uFillTx/>
              </a:defRPr>
            </a:pPr>
            <a:endParaRPr lang="en-GB">
              <a:solidFill>
                <a:srgbClr val="000000"/>
              </a:solidFill>
              <a:latin typeface="Calibri"/>
            </a:endParaRPr>
          </a:p>
        </p:txBody>
      </p:sp>
      <p:sp>
        <p:nvSpPr>
          <p:cNvPr id="5" name="Rectangle 12" descr="Microscope">
            <a:extLst>
              <a:ext uri="{FF2B5EF4-FFF2-40B4-BE49-F238E27FC236}">
                <a16:creationId xmlns:a16="http://schemas.microsoft.com/office/drawing/2014/main" id="{FA90A96E-5220-1C52-0D76-B370D026B083}"/>
              </a:ext>
            </a:extLst>
          </p:cNvPr>
          <p:cNvSpPr/>
          <p:nvPr/>
        </p:nvSpPr>
        <p:spPr>
          <a:xfrm>
            <a:off x="10276214" y="1395155"/>
            <a:ext cx="932559" cy="932559"/>
          </a:xfrm>
          <a:prstGeom prst="rect">
            <a:avLst/>
          </a:prstGeom>
          <a:blipFill>
            <a:blip r:embed="rId8">
              <a:alphaModFix/>
              <a:extLst>
                <a:ext uri="{96DAC541-7B7A-43D3-8B79-37D633B846F1}">
                  <asvg:svgBlip xmlns:asvg="http://schemas.microsoft.com/office/drawing/2016/SVG/main" r:embed="rId9"/>
                </a:ext>
              </a:extLst>
            </a:blip>
            <a:stretch>
              <a:fillRect/>
            </a:stretch>
          </a:blipFill>
          <a:ln w="12701" cap="flat">
            <a:solidFill>
              <a:srgbClr val="70AD47"/>
            </a:solidFill>
            <a:prstDash val="solid"/>
            <a:miter/>
          </a:ln>
        </p:spPr>
        <p:txBody>
          <a:bodyPr vert="horz" wrap="square" lIns="0" tIns="0" rIns="0" bIns="0" anchor="t" anchorCtr="0" compatLnSpc="1">
            <a:noAutofit/>
          </a:bodyPr>
          <a:lstStyle/>
          <a:p>
            <a:pPr defTabSz="914400">
              <a:defRPr sz="1800" b="0" i="0" u="none" strike="noStrike" kern="0" cap="none" spc="0" baseline="0">
                <a:solidFill>
                  <a:srgbClr val="000000"/>
                </a:solidFill>
                <a:uFillTx/>
              </a:defRPr>
            </a:pPr>
            <a:endParaRPr lang="en-GB">
              <a:solidFill>
                <a:srgbClr val="000000"/>
              </a:solidFill>
              <a:latin typeface="Calibri"/>
            </a:endParaRPr>
          </a:p>
        </p:txBody>
      </p:sp>
      <p:sp>
        <p:nvSpPr>
          <p:cNvPr id="10" name="TextBox 9">
            <a:extLst>
              <a:ext uri="{FF2B5EF4-FFF2-40B4-BE49-F238E27FC236}">
                <a16:creationId xmlns:a16="http://schemas.microsoft.com/office/drawing/2014/main" id="{FF1C2414-E4EF-976A-BB04-D1532184BE91}"/>
              </a:ext>
            </a:extLst>
          </p:cNvPr>
          <p:cNvSpPr txBox="1"/>
          <p:nvPr/>
        </p:nvSpPr>
        <p:spPr>
          <a:xfrm>
            <a:off x="629921" y="3059668"/>
            <a:ext cx="2043438"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1600" b="0" i="0" u="none" strike="noStrike" kern="1200" cap="none" spc="0" normalizeH="0" baseline="0" noProof="0" dirty="0">
                <a:ln>
                  <a:noFill/>
                </a:ln>
                <a:effectLst/>
                <a:uLnTx/>
                <a:uFillTx/>
                <a:latin typeface="Arial" pitchFamily="34"/>
                <a:ea typeface="Times New Roman" pitchFamily="18"/>
                <a:cs typeface="+mn-cs"/>
              </a:rPr>
              <a:t>Reading culture is a collection of reading practices that include reading frequency and purpose</a:t>
            </a:r>
            <a:endParaRPr kumimoji="0" lang="en-GB" sz="1600" b="0" i="0" u="none" strike="noStrike" kern="1200" cap="none" spc="0" normalizeH="0" baseline="0" noProof="0" dirty="0">
              <a:ln>
                <a:noFill/>
              </a:ln>
              <a:effectLst/>
              <a:uLnTx/>
              <a:uFillTx/>
              <a:latin typeface="Calibri"/>
              <a:ea typeface="+mn-ea"/>
              <a:cs typeface="+mn-cs"/>
            </a:endParaRPr>
          </a:p>
        </p:txBody>
      </p:sp>
      <p:sp>
        <p:nvSpPr>
          <p:cNvPr id="12" name="TextBox 11">
            <a:extLst>
              <a:ext uri="{FF2B5EF4-FFF2-40B4-BE49-F238E27FC236}">
                <a16:creationId xmlns:a16="http://schemas.microsoft.com/office/drawing/2014/main" id="{CEF71DC4-9A7C-2A9B-1531-999101E3C326}"/>
              </a:ext>
            </a:extLst>
          </p:cNvPr>
          <p:cNvSpPr txBox="1"/>
          <p:nvPr/>
        </p:nvSpPr>
        <p:spPr>
          <a:xfrm>
            <a:off x="3645017" y="3167390"/>
            <a:ext cx="2450983" cy="1323439"/>
          </a:xfrm>
          <a:prstGeom prst="rect">
            <a:avLst/>
          </a:prstGeom>
          <a:noFill/>
        </p:spPr>
        <p:txBody>
          <a:bodyPr wrap="square">
            <a:spAutoFit/>
          </a:bodyPr>
          <a:lstStyle/>
          <a:p>
            <a:r>
              <a:rPr kumimoji="0" lang="en-US" sz="1600" b="0" i="0" u="none" strike="noStrike" kern="1200" cap="none" spc="0" normalizeH="0" baseline="0" noProof="0" dirty="0">
                <a:ln>
                  <a:noFill/>
                </a:ln>
                <a:solidFill>
                  <a:srgbClr val="000000"/>
                </a:solidFill>
                <a:effectLst/>
                <a:uLnTx/>
                <a:uFillTx/>
                <a:latin typeface="Arial" pitchFamily="34"/>
                <a:ea typeface="Calibri" pitchFamily="34"/>
                <a:cs typeface="+mn-cs"/>
              </a:rPr>
              <a:t>Reading is a critical skill that underpins academic achievement and lifelong learning (Anwar &amp; Sailuddin, 2022)</a:t>
            </a:r>
            <a:endParaRPr lang="en-US" sz="1600" dirty="0"/>
          </a:p>
        </p:txBody>
      </p:sp>
      <p:sp>
        <p:nvSpPr>
          <p:cNvPr id="14" name="TextBox 13">
            <a:extLst>
              <a:ext uri="{FF2B5EF4-FFF2-40B4-BE49-F238E27FC236}">
                <a16:creationId xmlns:a16="http://schemas.microsoft.com/office/drawing/2014/main" id="{CC16678C-B6FE-E5AB-BC93-CFEDB50AF59D}"/>
              </a:ext>
            </a:extLst>
          </p:cNvPr>
          <p:cNvSpPr txBox="1"/>
          <p:nvPr/>
        </p:nvSpPr>
        <p:spPr>
          <a:xfrm>
            <a:off x="6721591" y="3059668"/>
            <a:ext cx="2450983" cy="255454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GB" sz="1600" b="0" i="0" u="none" strike="noStrike" kern="1200" cap="none" spc="0" normalizeH="0" baseline="0" noProof="0" dirty="0">
                <a:ln>
                  <a:noFill/>
                </a:ln>
                <a:solidFill>
                  <a:srgbClr val="000000"/>
                </a:solidFill>
                <a:effectLst/>
                <a:uLnTx/>
                <a:uFillTx/>
                <a:latin typeface="Arial" pitchFamily="34"/>
                <a:ea typeface="+mn-ea"/>
                <a:cs typeface="Arial" pitchFamily="34"/>
              </a:rPr>
              <a:t>Reading is influenced by cognitive abilities, emotional state, physical health, and environmental conditions. Social, cultural, and educational factors also play key roles in shaping reading skills and motivation</a:t>
            </a:r>
          </a:p>
        </p:txBody>
      </p:sp>
      <p:sp>
        <p:nvSpPr>
          <p:cNvPr id="16" name="TextBox 15">
            <a:extLst>
              <a:ext uri="{FF2B5EF4-FFF2-40B4-BE49-F238E27FC236}">
                <a16:creationId xmlns:a16="http://schemas.microsoft.com/office/drawing/2014/main" id="{A078CBE3-88A1-66F9-FF80-BC0FDDCBA820}"/>
              </a:ext>
            </a:extLst>
          </p:cNvPr>
          <p:cNvSpPr txBox="1"/>
          <p:nvPr/>
        </p:nvSpPr>
        <p:spPr>
          <a:xfrm>
            <a:off x="9706985" y="2888097"/>
            <a:ext cx="2071016" cy="2031325"/>
          </a:xfrm>
          <a:prstGeom prst="rect">
            <a:avLst/>
          </a:prstGeom>
          <a:noFill/>
        </p:spPr>
        <p:txBody>
          <a:bodyPr wrap="square">
            <a:spAutoFit/>
          </a:bodyPr>
          <a:lstStyle/>
          <a:p>
            <a:pPr defTabSz="914400">
              <a:defRPr sz="1800" b="0" i="0" u="none" strike="noStrike" kern="0" cap="none" spc="0" baseline="0">
                <a:solidFill>
                  <a:srgbClr val="000000"/>
                </a:solidFill>
                <a:uFillTx/>
              </a:defRPr>
            </a:pPr>
            <a:r>
              <a:rPr lang="en-US" sz="1600" dirty="0">
                <a:solidFill>
                  <a:srgbClr val="000000"/>
                </a:solidFill>
                <a:latin typeface="Arial" pitchFamily="34"/>
                <a:cs typeface="Arial" pitchFamily="34"/>
              </a:rPr>
              <a:t>This study explore the factors influences reading among secondary school learners in a high school in KwaZulu-Natal</a:t>
            </a:r>
            <a:endParaRPr lang="en-GB" sz="1600" dirty="0">
              <a:solidFill>
                <a:srgbClr val="000000"/>
              </a:solidFill>
              <a:latin typeface="Arial" pitchFamily="34"/>
              <a:cs typeface="Arial" pitchFamily="34"/>
            </a:endParaRPr>
          </a:p>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GB" sz="1400" b="0" i="0" u="none" strike="noStrike" kern="1200" cap="none" spc="0" normalizeH="0" baseline="0" noProof="0" dirty="0">
              <a:ln>
                <a:noFill/>
              </a:ln>
              <a:solidFill>
                <a:srgbClr val="000000"/>
              </a:solidFill>
              <a:effectLst/>
              <a:uLnTx/>
              <a:uFillTx/>
              <a:latin typeface="Arial" pitchFamily="34"/>
              <a:ea typeface="+mn-ea"/>
              <a:cs typeface="Arial" pitchFamily="34"/>
            </a:endParaRPr>
          </a:p>
        </p:txBody>
      </p:sp>
      <p:sp>
        <p:nvSpPr>
          <p:cNvPr id="6" name="Rectangle 5">
            <a:extLst>
              <a:ext uri="{FF2B5EF4-FFF2-40B4-BE49-F238E27FC236}">
                <a16:creationId xmlns:a16="http://schemas.microsoft.com/office/drawing/2014/main" id="{C058CA1E-7222-42D6-8C10-18B5B19C271A}"/>
              </a:ext>
            </a:extLst>
          </p:cNvPr>
          <p:cNvSpPr/>
          <p:nvPr/>
        </p:nvSpPr>
        <p:spPr>
          <a:xfrm>
            <a:off x="1384265" y="706284"/>
            <a:ext cx="2043438" cy="461665"/>
          </a:xfrm>
          <a:prstGeom prst="rect">
            <a:avLst/>
          </a:prstGeom>
        </p:spPr>
        <p:txBody>
          <a:bodyPr wrap="square">
            <a:spAutoFit/>
          </a:bodyPr>
          <a:lstStyle/>
          <a:p>
            <a:r>
              <a:rPr lang="en-ZA" sz="2400" dirty="0">
                <a:solidFill>
                  <a:schemeClr val="bg1"/>
                </a:solidFill>
                <a:latin typeface="Arial" panose="020B0604020202020204" pitchFamily="34" charset="0"/>
                <a:cs typeface="Arial" panose="020B0604020202020204" pitchFamily="34" charset="0"/>
              </a:rPr>
              <a:t>Introduction</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6356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1C41F-F75F-05E8-8B3A-12D7344C6C3E}"/>
              </a:ext>
            </a:extLst>
          </p:cNvPr>
          <p:cNvSpPr>
            <a:spLocks noGrp="1"/>
          </p:cNvSpPr>
          <p:nvPr>
            <p:ph type="title"/>
          </p:nvPr>
        </p:nvSpPr>
        <p:spPr>
          <a:xfrm>
            <a:off x="684211" y="0"/>
            <a:ext cx="8534401" cy="1184223"/>
          </a:xfrm>
        </p:spPr>
        <p:txBody>
          <a:bodyPr/>
          <a:lstStyle/>
          <a:p>
            <a:r>
              <a:rPr lang="en-ZA" dirty="0">
                <a:solidFill>
                  <a:schemeClr val="bg1"/>
                </a:solidFill>
              </a:rPr>
              <a:t>Context</a:t>
            </a:r>
            <a:r>
              <a:rPr lang="en-ZA" dirty="0"/>
              <a:t> </a:t>
            </a:r>
            <a:r>
              <a:rPr lang="en-ZA" dirty="0">
                <a:solidFill>
                  <a:schemeClr val="bg1"/>
                </a:solidFill>
              </a:rPr>
              <a:t>of</a:t>
            </a:r>
            <a:r>
              <a:rPr lang="en-ZA" dirty="0"/>
              <a:t> </a:t>
            </a:r>
            <a:r>
              <a:rPr lang="en-ZA" dirty="0">
                <a:solidFill>
                  <a:schemeClr val="bg1"/>
                </a:solidFill>
              </a:rPr>
              <a:t>the</a:t>
            </a:r>
            <a:r>
              <a:rPr lang="en-ZA" dirty="0"/>
              <a:t> </a:t>
            </a:r>
            <a:r>
              <a:rPr lang="en-ZA" dirty="0">
                <a:solidFill>
                  <a:schemeClr val="bg1"/>
                </a:solidFill>
              </a:rPr>
              <a:t>Study</a:t>
            </a:r>
            <a:endParaRPr lang="en-US" dirty="0">
              <a:solidFill>
                <a:schemeClr val="bg1"/>
              </a:solidFill>
            </a:endParaRPr>
          </a:p>
        </p:txBody>
      </p:sp>
      <p:graphicFrame>
        <p:nvGraphicFramePr>
          <p:cNvPr id="4" name="Content Placeholder 2">
            <a:extLst>
              <a:ext uri="{FF2B5EF4-FFF2-40B4-BE49-F238E27FC236}">
                <a16:creationId xmlns:a16="http://schemas.microsoft.com/office/drawing/2014/main" id="{8320CFC3-1FB8-9424-F74A-49EE6DB4DFE1}"/>
              </a:ext>
            </a:extLst>
          </p:cNvPr>
          <p:cNvGraphicFramePr>
            <a:graphicFrameLocks/>
          </p:cNvGraphicFramePr>
          <p:nvPr>
            <p:extLst>
              <p:ext uri="{D42A27DB-BD31-4B8C-83A1-F6EECF244321}">
                <p14:modId xmlns:p14="http://schemas.microsoft.com/office/powerpoint/2010/main" val="645881545"/>
              </p:ext>
            </p:extLst>
          </p:nvPr>
        </p:nvGraphicFramePr>
        <p:xfrm>
          <a:off x="182880" y="1348740"/>
          <a:ext cx="11750040" cy="53263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6443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67574-DBAA-1E61-3BEB-C59446B318FC}"/>
              </a:ext>
            </a:extLst>
          </p:cNvPr>
          <p:cNvSpPr>
            <a:spLocks noGrp="1"/>
          </p:cNvSpPr>
          <p:nvPr>
            <p:ph type="title"/>
          </p:nvPr>
        </p:nvSpPr>
        <p:spPr>
          <a:xfrm>
            <a:off x="1049971" y="0"/>
            <a:ext cx="8534401" cy="1498600"/>
          </a:xfrm>
        </p:spPr>
        <p:txBody>
          <a:bodyPr/>
          <a:lstStyle/>
          <a:p>
            <a:r>
              <a:rPr lang="en-ZA" dirty="0">
                <a:solidFill>
                  <a:schemeClr val="bg1"/>
                </a:solidFill>
              </a:rPr>
              <a:t>Problem</a:t>
            </a:r>
            <a:r>
              <a:rPr lang="en-ZA" dirty="0"/>
              <a:t> </a:t>
            </a:r>
            <a:r>
              <a:rPr lang="en-ZA" dirty="0">
                <a:solidFill>
                  <a:schemeClr val="bg1"/>
                </a:solidFill>
              </a:rPr>
              <a:t>Statement</a:t>
            </a:r>
            <a:endParaRPr lang="en-US" dirty="0">
              <a:solidFill>
                <a:schemeClr val="bg1"/>
              </a:solidFill>
            </a:endParaRPr>
          </a:p>
        </p:txBody>
      </p:sp>
      <p:graphicFrame>
        <p:nvGraphicFramePr>
          <p:cNvPr id="4" name="Content Placeholder 2">
            <a:extLst>
              <a:ext uri="{FF2B5EF4-FFF2-40B4-BE49-F238E27FC236}">
                <a16:creationId xmlns:a16="http://schemas.microsoft.com/office/drawing/2014/main" id="{F6F9E257-0A10-7BA2-FEC6-ED7F26AA53F2}"/>
              </a:ext>
            </a:extLst>
          </p:cNvPr>
          <p:cNvGraphicFramePr>
            <a:graphicFrameLocks/>
          </p:cNvGraphicFramePr>
          <p:nvPr>
            <p:extLst>
              <p:ext uri="{D42A27DB-BD31-4B8C-83A1-F6EECF244321}">
                <p14:modId xmlns:p14="http://schemas.microsoft.com/office/powerpoint/2010/main" val="2728172841"/>
              </p:ext>
            </p:extLst>
          </p:nvPr>
        </p:nvGraphicFramePr>
        <p:xfrm>
          <a:off x="838199" y="1498601"/>
          <a:ext cx="10989039" cy="52169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126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5F5FC-DB10-366E-0FD3-BBF1D0B310BE}"/>
              </a:ext>
            </a:extLst>
          </p:cNvPr>
          <p:cNvSpPr>
            <a:spLocks noGrp="1"/>
          </p:cNvSpPr>
          <p:nvPr>
            <p:ph type="title"/>
          </p:nvPr>
        </p:nvSpPr>
        <p:spPr>
          <a:xfrm>
            <a:off x="684211" y="0"/>
            <a:ext cx="8534401" cy="1169233"/>
          </a:xfrm>
        </p:spPr>
        <p:txBody>
          <a:bodyPr/>
          <a:lstStyle/>
          <a:p>
            <a:r>
              <a:rPr lang="en-ZA" dirty="0">
                <a:solidFill>
                  <a:schemeClr val="bg1"/>
                </a:solidFill>
              </a:rPr>
              <a:t>Literature</a:t>
            </a:r>
            <a:r>
              <a:rPr lang="en-ZA" dirty="0"/>
              <a:t> </a:t>
            </a:r>
            <a:r>
              <a:rPr lang="en-ZA" dirty="0">
                <a:solidFill>
                  <a:schemeClr val="bg1"/>
                </a:solidFill>
              </a:rPr>
              <a:t>Review</a:t>
            </a:r>
            <a:endParaRPr lang="en-US" dirty="0">
              <a:solidFill>
                <a:schemeClr val="bg1"/>
              </a:solidFill>
            </a:endParaRPr>
          </a:p>
        </p:txBody>
      </p:sp>
      <p:graphicFrame>
        <p:nvGraphicFramePr>
          <p:cNvPr id="4" name="Content Placeholder 2">
            <a:extLst>
              <a:ext uri="{FF2B5EF4-FFF2-40B4-BE49-F238E27FC236}">
                <a16:creationId xmlns:a16="http://schemas.microsoft.com/office/drawing/2014/main" id="{FFF5C63D-70E9-1E10-E150-859DAF238D33}"/>
              </a:ext>
            </a:extLst>
          </p:cNvPr>
          <p:cNvGraphicFramePr>
            <a:graphicFrameLocks/>
          </p:cNvGraphicFramePr>
          <p:nvPr>
            <p:extLst>
              <p:ext uri="{D42A27DB-BD31-4B8C-83A1-F6EECF244321}">
                <p14:modId xmlns:p14="http://schemas.microsoft.com/office/powerpoint/2010/main" val="3806933552"/>
              </p:ext>
            </p:extLst>
          </p:nvPr>
        </p:nvGraphicFramePr>
        <p:xfrm>
          <a:off x="0" y="1169233"/>
          <a:ext cx="12192000" cy="56887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578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7E4C9-9CFC-729E-1058-9CA4264DDEB0}"/>
              </a:ext>
            </a:extLst>
          </p:cNvPr>
          <p:cNvSpPr>
            <a:spLocks noGrp="1"/>
          </p:cNvSpPr>
          <p:nvPr>
            <p:ph type="title"/>
          </p:nvPr>
        </p:nvSpPr>
        <p:spPr>
          <a:xfrm>
            <a:off x="1043975" y="27898"/>
            <a:ext cx="8534401" cy="1156325"/>
          </a:xfrm>
        </p:spPr>
        <p:txBody>
          <a:bodyPr/>
          <a:lstStyle/>
          <a:p>
            <a:r>
              <a:rPr lang="en-ZA" dirty="0">
                <a:solidFill>
                  <a:schemeClr val="bg1"/>
                </a:solidFill>
              </a:rPr>
              <a:t>Aim &amp; Objectives of the Study</a:t>
            </a:r>
            <a:endParaRPr lang="en-US" dirty="0">
              <a:solidFill>
                <a:schemeClr val="bg1"/>
              </a:solidFill>
            </a:endParaRPr>
          </a:p>
        </p:txBody>
      </p:sp>
      <p:sp>
        <p:nvSpPr>
          <p:cNvPr id="5" name="Text Placeholder 2">
            <a:extLst>
              <a:ext uri="{FF2B5EF4-FFF2-40B4-BE49-F238E27FC236}">
                <a16:creationId xmlns:a16="http://schemas.microsoft.com/office/drawing/2014/main" id="{9FDEC075-189B-D236-DEDD-1BDC5688A170}"/>
              </a:ext>
            </a:extLst>
          </p:cNvPr>
          <p:cNvSpPr>
            <a:spLocks noGrp="1"/>
          </p:cNvSpPr>
          <p:nvPr>
            <p:ph type="body" idx="1"/>
          </p:nvPr>
        </p:nvSpPr>
        <p:spPr>
          <a:xfrm>
            <a:off x="1043975" y="1385785"/>
            <a:ext cx="9723085" cy="1362066"/>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ZA" sz="1800" b="0" i="0" u="none" strike="noStrike" kern="1200" cap="none" spc="0" normalizeH="0" baseline="0" noProof="0" dirty="0">
                <a:ln>
                  <a:noFill/>
                </a:ln>
                <a:solidFill>
                  <a:srgbClr val="000000"/>
                </a:solidFill>
                <a:effectLst/>
                <a:uLnTx/>
                <a:uFillTx/>
                <a:latin typeface="+mj-lt"/>
                <a:ea typeface="+mn-ea"/>
                <a:cs typeface="+mn-cs"/>
              </a:rPr>
              <a:t>Aim:</a:t>
            </a:r>
          </a:p>
          <a:p>
            <a:pPr marL="285750" lvl="0" indent="-285750" defTabSz="914400">
              <a:spcBef>
                <a:spcPts val="0"/>
              </a:spcBef>
              <a:spcAft>
                <a:spcPts val="0"/>
              </a:spcAft>
              <a:buClrTx/>
              <a:buSzPct val="100000"/>
              <a:buFont typeface="Arial" pitchFamily="34"/>
              <a:buChar char="•"/>
              <a:defRPr sz="1800" b="0" i="0" u="none" strike="noStrike" kern="0" cap="none" spc="0" baseline="0">
                <a:solidFill>
                  <a:srgbClr val="000000"/>
                </a:solidFill>
                <a:uFillTx/>
              </a:defRPr>
            </a:pPr>
            <a:r>
              <a:rPr kumimoji="0" lang="en-ZA" sz="1800" b="0" i="0" u="none" strike="noStrike" kern="1200" cap="none" spc="0" normalizeH="0" baseline="0" noProof="0" dirty="0">
                <a:ln>
                  <a:noFill/>
                </a:ln>
                <a:solidFill>
                  <a:srgbClr val="000000"/>
                </a:solidFill>
                <a:effectLst/>
                <a:uLnTx/>
                <a:uFillTx/>
                <a:latin typeface="+mj-lt"/>
                <a:ea typeface="+mn-ea"/>
                <a:cs typeface="+mn-cs"/>
              </a:rPr>
              <a:t>This study aimed to </a:t>
            </a:r>
            <a:r>
              <a:rPr lang="en-US" dirty="0"/>
              <a:t>explore the factors influencing reading among secondary school learners in a high school in KwaZulu-Natal</a:t>
            </a:r>
            <a:r>
              <a:rPr kumimoji="0" lang="en-ZA" sz="1800" b="0" i="0" u="none" strike="noStrike" kern="1200" cap="none" spc="0" normalizeH="0" baseline="0" noProof="0" dirty="0">
                <a:ln>
                  <a:noFill/>
                </a:ln>
                <a:solidFill>
                  <a:srgbClr val="000000"/>
                </a:solidFill>
                <a:effectLst/>
                <a:uLnTx/>
                <a:uFillTx/>
                <a:latin typeface="Calibri"/>
                <a:ea typeface="+mn-ea"/>
                <a:cs typeface="+mn-cs"/>
              </a:rPr>
              <a:t>.</a:t>
            </a:r>
            <a:endParaRPr kumimoji="0" lang="en-US"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Rectangle 2">
            <a:extLst>
              <a:ext uri="{FF2B5EF4-FFF2-40B4-BE49-F238E27FC236}">
                <a16:creationId xmlns:a16="http://schemas.microsoft.com/office/drawing/2014/main" id="{17D990DC-2E01-428F-96A7-9A39BA9A9809}"/>
              </a:ext>
            </a:extLst>
          </p:cNvPr>
          <p:cNvSpPr/>
          <p:nvPr/>
        </p:nvSpPr>
        <p:spPr>
          <a:xfrm>
            <a:off x="259046" y="3429000"/>
            <a:ext cx="3411617" cy="923330"/>
          </a:xfrm>
          <a:prstGeom prst="rect">
            <a:avLst/>
          </a:prstGeom>
        </p:spPr>
        <p:txBody>
          <a:bodyPr wrap="square">
            <a:spAutoFit/>
          </a:bodyPr>
          <a:lstStyle/>
          <a:p>
            <a:pPr lvl="0" defTabSz="914400">
              <a:defRPr sz="1800" b="0" i="0" u="none" strike="noStrike" kern="0" cap="none" spc="0" baseline="0">
                <a:solidFill>
                  <a:srgbClr val="000000"/>
                </a:solidFill>
                <a:uFillTx/>
              </a:defRPr>
            </a:pPr>
            <a:r>
              <a:rPr lang="en-GB" dirty="0">
                <a:solidFill>
                  <a:srgbClr val="000000"/>
                </a:solidFill>
                <a:latin typeface="+mj-lt"/>
              </a:rPr>
              <a:t>This research sought to address the following objectives:</a:t>
            </a:r>
            <a:endParaRPr lang="en-US" dirty="0">
              <a:solidFill>
                <a:srgbClr val="000000"/>
              </a:solidFill>
              <a:latin typeface="+mj-lt"/>
            </a:endParaRPr>
          </a:p>
        </p:txBody>
      </p:sp>
      <p:sp>
        <p:nvSpPr>
          <p:cNvPr id="4" name="Rectangle 3">
            <a:extLst>
              <a:ext uri="{FF2B5EF4-FFF2-40B4-BE49-F238E27FC236}">
                <a16:creationId xmlns:a16="http://schemas.microsoft.com/office/drawing/2014/main" id="{37961A3D-562B-4DA3-B70C-07E496099318}"/>
              </a:ext>
            </a:extLst>
          </p:cNvPr>
          <p:cNvSpPr/>
          <p:nvPr/>
        </p:nvSpPr>
        <p:spPr>
          <a:xfrm>
            <a:off x="3679372" y="3429000"/>
            <a:ext cx="4052713" cy="369332"/>
          </a:xfrm>
          <a:prstGeom prst="rect">
            <a:avLst/>
          </a:prstGeom>
        </p:spPr>
        <p:txBody>
          <a:bodyPr wrap="none">
            <a:spAutoFit/>
          </a:bodyPr>
          <a:lstStyle/>
          <a:p>
            <a:r>
              <a:rPr lang="en-US" dirty="0">
                <a:solidFill>
                  <a:schemeClr val="bg1"/>
                </a:solidFill>
              </a:rPr>
              <a:t>To establish</a:t>
            </a:r>
            <a:r>
              <a:rPr lang="en-GB" dirty="0">
                <a:solidFill>
                  <a:srgbClr val="000000"/>
                </a:solidFill>
                <a:latin typeface="Calibri"/>
              </a:rPr>
              <a:t> </a:t>
            </a:r>
            <a:r>
              <a:rPr lang="en-US" dirty="0">
                <a:solidFill>
                  <a:schemeClr val="bg1"/>
                </a:solidFill>
              </a:rPr>
              <a:t>motivation for reading</a:t>
            </a:r>
            <a:r>
              <a:rPr lang="en-GB" dirty="0">
                <a:solidFill>
                  <a:schemeClr val="bg1"/>
                </a:solidFill>
                <a:latin typeface="Calibri"/>
              </a:rPr>
              <a:t> </a:t>
            </a:r>
            <a:endParaRPr lang="en-GB" dirty="0">
              <a:solidFill>
                <a:schemeClr val="bg1"/>
              </a:solidFill>
            </a:endParaRPr>
          </a:p>
        </p:txBody>
      </p:sp>
      <p:sp>
        <p:nvSpPr>
          <p:cNvPr id="7" name="Rectangle 6">
            <a:extLst>
              <a:ext uri="{FF2B5EF4-FFF2-40B4-BE49-F238E27FC236}">
                <a16:creationId xmlns:a16="http://schemas.microsoft.com/office/drawing/2014/main" id="{24736A7A-7568-490A-9DB0-D71B23974BEA}"/>
              </a:ext>
            </a:extLst>
          </p:cNvPr>
          <p:cNvSpPr/>
          <p:nvPr/>
        </p:nvSpPr>
        <p:spPr>
          <a:xfrm>
            <a:off x="3670663" y="3784707"/>
            <a:ext cx="6437981" cy="369332"/>
          </a:xfrm>
          <a:prstGeom prst="rect">
            <a:avLst/>
          </a:prstGeom>
        </p:spPr>
        <p:txBody>
          <a:bodyPr wrap="none">
            <a:spAutoFit/>
          </a:bodyPr>
          <a:lstStyle/>
          <a:p>
            <a:r>
              <a:rPr lang="en-US" dirty="0">
                <a:solidFill>
                  <a:schemeClr val="bg1"/>
                </a:solidFill>
              </a:rPr>
              <a:t>To</a:t>
            </a:r>
            <a:r>
              <a:rPr lang="en-GB" dirty="0">
                <a:solidFill>
                  <a:schemeClr val="bg1"/>
                </a:solidFill>
                <a:latin typeface="Calibri"/>
              </a:rPr>
              <a:t> </a:t>
            </a:r>
            <a:r>
              <a:rPr lang="en-US" dirty="0">
                <a:solidFill>
                  <a:schemeClr val="bg1"/>
                </a:solidFill>
              </a:rPr>
              <a:t>determine</a:t>
            </a:r>
            <a:r>
              <a:rPr lang="en-GB" dirty="0">
                <a:solidFill>
                  <a:schemeClr val="bg1"/>
                </a:solidFill>
                <a:latin typeface="Calibri"/>
              </a:rPr>
              <a:t> </a:t>
            </a:r>
            <a:r>
              <a:rPr lang="en-US" dirty="0">
                <a:solidFill>
                  <a:schemeClr val="bg1"/>
                </a:solidFill>
              </a:rPr>
              <a:t>types and languages of reading materials</a:t>
            </a:r>
            <a:r>
              <a:rPr lang="en-GB" dirty="0">
                <a:solidFill>
                  <a:srgbClr val="000000"/>
                </a:solidFill>
                <a:latin typeface="Calibri"/>
              </a:rPr>
              <a:t> </a:t>
            </a:r>
            <a:endParaRPr lang="en-GB" dirty="0"/>
          </a:p>
        </p:txBody>
      </p:sp>
      <p:sp>
        <p:nvSpPr>
          <p:cNvPr id="8" name="Rectangle 7">
            <a:extLst>
              <a:ext uri="{FF2B5EF4-FFF2-40B4-BE49-F238E27FC236}">
                <a16:creationId xmlns:a16="http://schemas.microsoft.com/office/drawing/2014/main" id="{1F46B94A-4B8C-43EA-BB60-982F10583AD6}"/>
              </a:ext>
            </a:extLst>
          </p:cNvPr>
          <p:cNvSpPr/>
          <p:nvPr/>
        </p:nvSpPr>
        <p:spPr>
          <a:xfrm>
            <a:off x="3670663" y="4154271"/>
            <a:ext cx="8712963" cy="369332"/>
          </a:xfrm>
          <a:prstGeom prst="rect">
            <a:avLst/>
          </a:prstGeom>
        </p:spPr>
        <p:txBody>
          <a:bodyPr wrap="none">
            <a:spAutoFit/>
          </a:bodyPr>
          <a:lstStyle/>
          <a:p>
            <a:r>
              <a:rPr lang="en-US" dirty="0">
                <a:solidFill>
                  <a:schemeClr val="bg1"/>
                </a:solidFill>
              </a:rPr>
              <a:t>To</a:t>
            </a:r>
            <a:r>
              <a:rPr lang="en-GB" dirty="0">
                <a:solidFill>
                  <a:schemeClr val="bg1"/>
                </a:solidFill>
                <a:latin typeface="Calibri"/>
              </a:rPr>
              <a:t> </a:t>
            </a:r>
            <a:r>
              <a:rPr lang="en-US" dirty="0">
                <a:solidFill>
                  <a:schemeClr val="bg1"/>
                </a:solidFill>
              </a:rPr>
              <a:t>assess the extent to which reading habits affects academic performance</a:t>
            </a:r>
            <a:r>
              <a:rPr lang="en-GB" dirty="0">
                <a:solidFill>
                  <a:schemeClr val="bg1"/>
                </a:solidFill>
                <a:latin typeface="Calibri"/>
              </a:rPr>
              <a:t> </a:t>
            </a:r>
            <a:endParaRPr lang="en-GB" dirty="0">
              <a:solidFill>
                <a:schemeClr val="bg1"/>
              </a:solidFill>
            </a:endParaRPr>
          </a:p>
        </p:txBody>
      </p:sp>
      <p:sp>
        <p:nvSpPr>
          <p:cNvPr id="9" name="Rectangle 8">
            <a:extLst>
              <a:ext uri="{FF2B5EF4-FFF2-40B4-BE49-F238E27FC236}">
                <a16:creationId xmlns:a16="http://schemas.microsoft.com/office/drawing/2014/main" id="{698C3D8F-6DD8-409A-BC2F-33218B36BF82}"/>
              </a:ext>
            </a:extLst>
          </p:cNvPr>
          <p:cNvSpPr/>
          <p:nvPr/>
        </p:nvSpPr>
        <p:spPr>
          <a:xfrm>
            <a:off x="3679372" y="4523603"/>
            <a:ext cx="5575565" cy="369332"/>
          </a:xfrm>
          <a:prstGeom prst="rect">
            <a:avLst/>
          </a:prstGeom>
        </p:spPr>
        <p:txBody>
          <a:bodyPr wrap="none">
            <a:spAutoFit/>
          </a:bodyPr>
          <a:lstStyle/>
          <a:p>
            <a:r>
              <a:rPr lang="en-US" dirty="0">
                <a:solidFill>
                  <a:schemeClr val="bg1"/>
                </a:solidFill>
              </a:rPr>
              <a:t>To</a:t>
            </a:r>
            <a:r>
              <a:rPr lang="en-GB" dirty="0">
                <a:solidFill>
                  <a:schemeClr val="bg1"/>
                </a:solidFill>
                <a:latin typeface="Calibri"/>
              </a:rPr>
              <a:t> </a:t>
            </a:r>
            <a:r>
              <a:rPr lang="en-US" dirty="0">
                <a:solidFill>
                  <a:schemeClr val="bg1"/>
                </a:solidFill>
              </a:rPr>
              <a:t>establish challanges experienced by learners</a:t>
            </a:r>
            <a:r>
              <a:rPr lang="en-GB" dirty="0">
                <a:solidFill>
                  <a:schemeClr val="bg1"/>
                </a:solidFill>
                <a:latin typeface="Calibri"/>
              </a:rPr>
              <a:t> </a:t>
            </a:r>
            <a:endParaRPr lang="en-GB" dirty="0">
              <a:solidFill>
                <a:schemeClr val="bg1"/>
              </a:solidFill>
            </a:endParaRPr>
          </a:p>
        </p:txBody>
      </p:sp>
    </p:spTree>
    <p:extLst>
      <p:ext uri="{BB962C8B-B14F-4D97-AF65-F5344CB8AC3E}">
        <p14:creationId xmlns:p14="http://schemas.microsoft.com/office/powerpoint/2010/main" val="38967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819FB-69EA-BC86-C772-68645434D38B}"/>
              </a:ext>
            </a:extLst>
          </p:cNvPr>
          <p:cNvSpPr>
            <a:spLocks noGrp="1"/>
          </p:cNvSpPr>
          <p:nvPr>
            <p:ph type="title"/>
          </p:nvPr>
        </p:nvSpPr>
        <p:spPr>
          <a:xfrm>
            <a:off x="684211" y="0"/>
            <a:ext cx="8534401" cy="1600200"/>
          </a:xfrm>
        </p:spPr>
        <p:txBody>
          <a:bodyPr/>
          <a:lstStyle/>
          <a:p>
            <a:r>
              <a:rPr lang="en-ZA" dirty="0">
                <a:solidFill>
                  <a:schemeClr val="bg1"/>
                </a:solidFill>
              </a:rPr>
              <a:t>Significance of the Study</a:t>
            </a:r>
            <a:endParaRPr lang="en-US" dirty="0">
              <a:solidFill>
                <a:schemeClr val="bg1"/>
              </a:solidFill>
            </a:endParaRPr>
          </a:p>
        </p:txBody>
      </p:sp>
      <p:graphicFrame>
        <p:nvGraphicFramePr>
          <p:cNvPr id="4" name="Content Placeholder 3">
            <a:extLst>
              <a:ext uri="{FF2B5EF4-FFF2-40B4-BE49-F238E27FC236}">
                <a16:creationId xmlns:a16="http://schemas.microsoft.com/office/drawing/2014/main" id="{EDFA542B-1556-579C-A257-E7125BB0136F}"/>
              </a:ext>
            </a:extLst>
          </p:cNvPr>
          <p:cNvGraphicFramePr>
            <a:graphicFrameLocks/>
          </p:cNvGraphicFramePr>
          <p:nvPr>
            <p:extLst>
              <p:ext uri="{D42A27DB-BD31-4B8C-83A1-F6EECF244321}">
                <p14:modId xmlns:p14="http://schemas.microsoft.com/office/powerpoint/2010/main" val="68170741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8900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8A6EF-F0B3-054D-D3EF-398020BA57CC}"/>
              </a:ext>
            </a:extLst>
          </p:cNvPr>
          <p:cNvSpPr>
            <a:spLocks noGrp="1"/>
          </p:cNvSpPr>
          <p:nvPr>
            <p:ph type="title"/>
          </p:nvPr>
        </p:nvSpPr>
        <p:spPr>
          <a:xfrm>
            <a:off x="684211" y="-117566"/>
            <a:ext cx="8534401" cy="1274164"/>
          </a:xfrm>
        </p:spPr>
        <p:txBody>
          <a:bodyPr/>
          <a:lstStyle/>
          <a:p>
            <a:r>
              <a:rPr lang="en-ZA" dirty="0">
                <a:solidFill>
                  <a:schemeClr val="bg1"/>
                </a:solidFill>
              </a:rPr>
              <a:t>Research Methodology</a:t>
            </a:r>
            <a:endParaRPr lang="en-US" dirty="0">
              <a:solidFill>
                <a:schemeClr val="bg1"/>
              </a:solidFill>
            </a:endParaRPr>
          </a:p>
        </p:txBody>
      </p:sp>
      <p:graphicFrame>
        <p:nvGraphicFramePr>
          <p:cNvPr id="4" name="Content Placeholder 2">
            <a:extLst>
              <a:ext uri="{FF2B5EF4-FFF2-40B4-BE49-F238E27FC236}">
                <a16:creationId xmlns:a16="http://schemas.microsoft.com/office/drawing/2014/main" id="{6D056909-439D-F658-D296-CEC620216573}"/>
              </a:ext>
            </a:extLst>
          </p:cNvPr>
          <p:cNvGraphicFramePr>
            <a:graphicFrameLocks/>
          </p:cNvGraphicFramePr>
          <p:nvPr>
            <p:extLst>
              <p:ext uri="{D42A27DB-BD31-4B8C-83A1-F6EECF244321}">
                <p14:modId xmlns:p14="http://schemas.microsoft.com/office/powerpoint/2010/main" val="203394972"/>
              </p:ext>
            </p:extLst>
          </p:nvPr>
        </p:nvGraphicFramePr>
        <p:xfrm>
          <a:off x="838200" y="1877877"/>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6528239"/>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Slice</Template>
  <TotalTime>358</TotalTime>
  <Words>1109</Words>
  <Application>Microsoft Office PowerPoint</Application>
  <PresentationFormat>Widescreen</PresentationFormat>
  <Paragraphs>122</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Aptos</vt:lpstr>
      <vt:lpstr>Arial</vt:lpstr>
      <vt:lpstr>Calibri</vt:lpstr>
      <vt:lpstr>Calibri Light</vt:lpstr>
      <vt:lpstr>Century Gothic</vt:lpstr>
      <vt:lpstr>Times New Roman</vt:lpstr>
      <vt:lpstr>Wingdings 3</vt:lpstr>
      <vt:lpstr>Slice</vt:lpstr>
      <vt:lpstr>EXPLORING FACTORS INFLUENCING READING AMONG SECONDARY SCHOOL LEARNERS IN A HIGH SCHOOL IN KWAZULU-NATAL</vt:lpstr>
      <vt:lpstr>OUTLINE </vt:lpstr>
      <vt:lpstr>PowerPoint Presentation</vt:lpstr>
      <vt:lpstr>Context of the Study</vt:lpstr>
      <vt:lpstr>Problem Statement</vt:lpstr>
      <vt:lpstr>Literature Review</vt:lpstr>
      <vt:lpstr>Aim &amp; Objectives of the Study</vt:lpstr>
      <vt:lpstr>Significance of the Study</vt:lpstr>
      <vt:lpstr>Research Methodology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EXPLORING FACTORS INFLUENCING READING AMONG SECONDARY SCHOOL LEARNERS IN A HIGH SCHOOL IN KWAZULU-NATAL</dc:title>
  <dc:creator>SIMPHIWE NTOKOZO NDLELA</dc:creator>
  <cp:lastModifiedBy>Tshegofatso Rasekgotoma</cp:lastModifiedBy>
  <cp:revision>3</cp:revision>
  <dcterms:created xsi:type="dcterms:W3CDTF">2025-05-17T15:22:10Z</dcterms:created>
  <dcterms:modified xsi:type="dcterms:W3CDTF">2025-05-29T06:40:02Z</dcterms:modified>
</cp:coreProperties>
</file>