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86" r:id="rId4"/>
    <p:sldId id="287" r:id="rId5"/>
    <p:sldId id="297" r:id="rId6"/>
    <p:sldId id="298" r:id="rId7"/>
    <p:sldId id="270" r:id="rId8"/>
    <p:sldId id="288" r:id="rId9"/>
    <p:sldId id="289" r:id="rId10"/>
    <p:sldId id="290" r:id="rId11"/>
    <p:sldId id="291" r:id="rId12"/>
    <p:sldId id="292" r:id="rId13"/>
    <p:sldId id="293" r:id="rId14"/>
    <p:sldId id="294" r:id="rId15"/>
    <p:sldId id="295" r:id="rId16"/>
    <p:sldId id="296" r:id="rId17"/>
    <p:sldId id="28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838" autoAdjust="0"/>
    <p:restoredTop sz="84480" autoAdjust="0"/>
  </p:normalViewPr>
  <p:slideViewPr>
    <p:cSldViewPr snapToGrid="0" snapToObjects="1">
      <p:cViewPr varScale="1">
        <p:scale>
          <a:sx n="59" d="100"/>
          <a:sy n="59" d="100"/>
        </p:scale>
        <p:origin x="49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3" Type="http://schemas.openxmlformats.org/officeDocument/2006/relationships/slide" Target="slides/slide2.xml" /><Relationship Id="rId21" Type="http://schemas.openxmlformats.org/officeDocument/2006/relationships/viewProps" Target="viewProp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presProps" Target="pres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tableStyles" Target="tableStyles.xml" /><Relationship Id="rId10" Type="http://schemas.openxmlformats.org/officeDocument/2006/relationships/slide" Target="slides/slide9.xml" /><Relationship Id="rId19" Type="http://schemas.openxmlformats.org/officeDocument/2006/relationships/notesMaster" Target="notesMasters/notesMaster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theme" Target="theme/theme1.xml" /></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E10322-49EC-4C61-B46C-53343D8CBD26}" type="doc">
      <dgm:prSet loTypeId="urn:microsoft.com/office/officeart/2008/layout/LinedList" loCatId="list" qsTypeId="urn:microsoft.com/office/officeart/2005/8/quickstyle/simple1" qsCatId="simple" csTypeId="urn:microsoft.com/office/officeart/2005/8/colors/colorful5" csCatId="colorful"/>
      <dgm:spPr/>
      <dgm:t>
        <a:bodyPr/>
        <a:lstStyle/>
        <a:p>
          <a:endParaRPr lang="en-US"/>
        </a:p>
      </dgm:t>
    </dgm:pt>
    <dgm:pt modelId="{CFC32D4C-F1B8-4D8D-ADDB-E5E1D006D35F}">
      <dgm:prSet/>
      <dgm:spPr/>
      <dgm:t>
        <a:bodyPr/>
        <a:lstStyle/>
        <a:p>
          <a:r>
            <a:rPr lang="en-US"/>
            <a:t>Introduction</a:t>
          </a:r>
        </a:p>
      </dgm:t>
    </dgm:pt>
    <dgm:pt modelId="{DCD1735A-730F-4370-8FF0-C863BCF326AC}" type="parTrans" cxnId="{61872B05-F453-4EE7-9EA7-6EB8E6105C32}">
      <dgm:prSet/>
      <dgm:spPr/>
      <dgm:t>
        <a:bodyPr/>
        <a:lstStyle/>
        <a:p>
          <a:endParaRPr lang="en-US"/>
        </a:p>
      </dgm:t>
    </dgm:pt>
    <dgm:pt modelId="{133A076E-FACB-470A-9D9E-ADE5FC7BAE67}" type="sibTrans" cxnId="{61872B05-F453-4EE7-9EA7-6EB8E6105C32}">
      <dgm:prSet/>
      <dgm:spPr/>
      <dgm:t>
        <a:bodyPr/>
        <a:lstStyle/>
        <a:p>
          <a:endParaRPr lang="en-US"/>
        </a:p>
      </dgm:t>
    </dgm:pt>
    <dgm:pt modelId="{775C226C-FFF1-4914-9778-C50527EDC395}">
      <dgm:prSet/>
      <dgm:spPr/>
      <dgm:t>
        <a:bodyPr/>
        <a:lstStyle/>
        <a:p>
          <a:r>
            <a:rPr lang="en-US"/>
            <a:t>Problem Statement</a:t>
          </a:r>
        </a:p>
      </dgm:t>
    </dgm:pt>
    <dgm:pt modelId="{5982B7DB-4BBF-4DB1-93AE-92ADFA71BD3E}" type="parTrans" cxnId="{E97DF24A-208C-432D-BA39-ECD6E01231E7}">
      <dgm:prSet/>
      <dgm:spPr/>
      <dgm:t>
        <a:bodyPr/>
        <a:lstStyle/>
        <a:p>
          <a:endParaRPr lang="en-US"/>
        </a:p>
      </dgm:t>
    </dgm:pt>
    <dgm:pt modelId="{F13DFBB8-14AB-4EAA-9D89-BCE38896B8BC}" type="sibTrans" cxnId="{E97DF24A-208C-432D-BA39-ECD6E01231E7}">
      <dgm:prSet/>
      <dgm:spPr/>
      <dgm:t>
        <a:bodyPr/>
        <a:lstStyle/>
        <a:p>
          <a:endParaRPr lang="en-US"/>
        </a:p>
      </dgm:t>
    </dgm:pt>
    <dgm:pt modelId="{4AE8E7D7-F98B-4581-B8A6-F1C2487F8C64}">
      <dgm:prSet/>
      <dgm:spPr/>
      <dgm:t>
        <a:bodyPr/>
        <a:lstStyle/>
        <a:p>
          <a:r>
            <a:rPr lang="en-US"/>
            <a:t>Methodology</a:t>
          </a:r>
        </a:p>
      </dgm:t>
    </dgm:pt>
    <dgm:pt modelId="{F9E5A937-E194-4019-94DC-291EB3BBE171}" type="parTrans" cxnId="{52C8C985-ACC6-4F6A-93AA-33959DA06D5B}">
      <dgm:prSet/>
      <dgm:spPr/>
      <dgm:t>
        <a:bodyPr/>
        <a:lstStyle/>
        <a:p>
          <a:endParaRPr lang="en-US"/>
        </a:p>
      </dgm:t>
    </dgm:pt>
    <dgm:pt modelId="{4199E58E-FC64-459A-AC84-2700C9A4183E}" type="sibTrans" cxnId="{52C8C985-ACC6-4F6A-93AA-33959DA06D5B}">
      <dgm:prSet/>
      <dgm:spPr/>
      <dgm:t>
        <a:bodyPr/>
        <a:lstStyle/>
        <a:p>
          <a:endParaRPr lang="en-US"/>
        </a:p>
      </dgm:t>
    </dgm:pt>
    <dgm:pt modelId="{212621DA-634B-40AB-8C9A-FDC81D4AA924}">
      <dgm:prSet/>
      <dgm:spPr/>
      <dgm:t>
        <a:bodyPr/>
        <a:lstStyle/>
        <a:p>
          <a:r>
            <a:rPr lang="en-US" b="0" i="0"/>
            <a:t>The Importance of Reading Proficiency in Early Education</a:t>
          </a:r>
          <a:endParaRPr lang="en-US"/>
        </a:p>
      </dgm:t>
    </dgm:pt>
    <dgm:pt modelId="{DAD1F35B-B8D1-409D-A9DB-901FC8E71FB4}" type="parTrans" cxnId="{D6BA0C5F-9241-4618-9755-19AC3BB113FA}">
      <dgm:prSet/>
      <dgm:spPr/>
      <dgm:t>
        <a:bodyPr/>
        <a:lstStyle/>
        <a:p>
          <a:endParaRPr lang="en-US"/>
        </a:p>
      </dgm:t>
    </dgm:pt>
    <dgm:pt modelId="{629DC49F-DEEB-42C3-8111-5553541316D9}" type="sibTrans" cxnId="{D6BA0C5F-9241-4618-9755-19AC3BB113FA}">
      <dgm:prSet/>
      <dgm:spPr/>
      <dgm:t>
        <a:bodyPr/>
        <a:lstStyle/>
        <a:p>
          <a:endParaRPr lang="en-US"/>
        </a:p>
      </dgm:t>
    </dgm:pt>
    <dgm:pt modelId="{C706859E-F432-48C6-ABE1-31BAA46CEF81}">
      <dgm:prSet/>
      <dgm:spPr/>
      <dgm:t>
        <a:bodyPr/>
        <a:lstStyle/>
        <a:p>
          <a:r>
            <a:rPr lang="en-US" b="0" i="0"/>
            <a:t>The Role of Language in Reading Proficiency</a:t>
          </a:r>
          <a:endParaRPr lang="en-US"/>
        </a:p>
      </dgm:t>
    </dgm:pt>
    <dgm:pt modelId="{35D293C2-021D-4762-8FDF-9DBE0F6E2676}" type="parTrans" cxnId="{6AABC699-4B9D-4085-BFC7-CBA9599A8CB9}">
      <dgm:prSet/>
      <dgm:spPr/>
      <dgm:t>
        <a:bodyPr/>
        <a:lstStyle/>
        <a:p>
          <a:endParaRPr lang="en-US"/>
        </a:p>
      </dgm:t>
    </dgm:pt>
    <dgm:pt modelId="{F22F9C53-5470-4872-A861-6260D30C0EFB}" type="sibTrans" cxnId="{6AABC699-4B9D-4085-BFC7-CBA9599A8CB9}">
      <dgm:prSet/>
      <dgm:spPr/>
      <dgm:t>
        <a:bodyPr/>
        <a:lstStyle/>
        <a:p>
          <a:endParaRPr lang="en-US"/>
        </a:p>
      </dgm:t>
    </dgm:pt>
    <dgm:pt modelId="{E2B4AB2E-5FD7-4207-B836-9C514BADDC2D}">
      <dgm:prSet/>
      <dgm:spPr/>
      <dgm:t>
        <a:bodyPr/>
        <a:lstStyle/>
        <a:p>
          <a:r>
            <a:rPr lang="en-US" b="0" i="0"/>
            <a:t>Language Policy in Education in South Africa:</a:t>
          </a:r>
          <a:endParaRPr lang="en-US"/>
        </a:p>
      </dgm:t>
    </dgm:pt>
    <dgm:pt modelId="{2A4013E1-FF88-445B-97AC-C558ADC72F68}" type="parTrans" cxnId="{D800DFB5-74E5-439D-8B15-1F87FA789F54}">
      <dgm:prSet/>
      <dgm:spPr/>
      <dgm:t>
        <a:bodyPr/>
        <a:lstStyle/>
        <a:p>
          <a:endParaRPr lang="en-US"/>
        </a:p>
      </dgm:t>
    </dgm:pt>
    <dgm:pt modelId="{A9BE7058-741D-4C69-9AF3-B4C30D0D2156}" type="sibTrans" cxnId="{D800DFB5-74E5-439D-8B15-1F87FA789F54}">
      <dgm:prSet/>
      <dgm:spPr/>
      <dgm:t>
        <a:bodyPr/>
        <a:lstStyle/>
        <a:p>
          <a:endParaRPr lang="en-US"/>
        </a:p>
      </dgm:t>
    </dgm:pt>
    <dgm:pt modelId="{3FE3456D-9B99-4AC0-B81F-023CD4FB3FAB}">
      <dgm:prSet/>
      <dgm:spPr/>
      <dgm:t>
        <a:bodyPr/>
        <a:lstStyle/>
        <a:p>
          <a:r>
            <a:rPr lang="en-US" b="0" i="0"/>
            <a:t>The Availability of Reading Materials in Schools in KwaZulu-Natal</a:t>
          </a:r>
          <a:endParaRPr lang="en-US"/>
        </a:p>
      </dgm:t>
    </dgm:pt>
    <dgm:pt modelId="{DF1CB4F8-3D4F-4438-BB15-E24B848967CD}" type="parTrans" cxnId="{DAB93436-9788-4F84-8657-72E7A4A4E2C4}">
      <dgm:prSet/>
      <dgm:spPr/>
      <dgm:t>
        <a:bodyPr/>
        <a:lstStyle/>
        <a:p>
          <a:endParaRPr lang="en-US"/>
        </a:p>
      </dgm:t>
    </dgm:pt>
    <dgm:pt modelId="{97B96EDC-69D7-47A3-8F74-5ED29036A699}" type="sibTrans" cxnId="{DAB93436-9788-4F84-8657-72E7A4A4E2C4}">
      <dgm:prSet/>
      <dgm:spPr/>
      <dgm:t>
        <a:bodyPr/>
        <a:lstStyle/>
        <a:p>
          <a:endParaRPr lang="en-US"/>
        </a:p>
      </dgm:t>
    </dgm:pt>
    <dgm:pt modelId="{7A19B924-39F4-4E8F-8801-0C14ECE2FE64}">
      <dgm:prSet/>
      <dgm:spPr/>
      <dgm:t>
        <a:bodyPr/>
        <a:lstStyle/>
        <a:p>
          <a:r>
            <a:rPr lang="en-US" b="0" i="0"/>
            <a:t>The Effectiveness of Reading Materials in Schools in KwaZulu-Natal</a:t>
          </a:r>
          <a:endParaRPr lang="en-US"/>
        </a:p>
      </dgm:t>
    </dgm:pt>
    <dgm:pt modelId="{5286B18A-B1AB-43C6-82F4-DDB46E31B35D}" type="parTrans" cxnId="{2692B051-F98F-45A2-8CCA-B8C567A58D4D}">
      <dgm:prSet/>
      <dgm:spPr/>
      <dgm:t>
        <a:bodyPr/>
        <a:lstStyle/>
        <a:p>
          <a:endParaRPr lang="en-US"/>
        </a:p>
      </dgm:t>
    </dgm:pt>
    <dgm:pt modelId="{2BC91948-6BBF-44ED-A924-2535639D93AF}" type="sibTrans" cxnId="{2692B051-F98F-45A2-8CCA-B8C567A58D4D}">
      <dgm:prSet/>
      <dgm:spPr/>
      <dgm:t>
        <a:bodyPr/>
        <a:lstStyle/>
        <a:p>
          <a:endParaRPr lang="en-US"/>
        </a:p>
      </dgm:t>
    </dgm:pt>
    <dgm:pt modelId="{D2D45FE8-8E04-4DDB-A81B-A6FE5D3FE5B3}">
      <dgm:prSet/>
      <dgm:spPr/>
      <dgm:t>
        <a:bodyPr/>
        <a:lstStyle/>
        <a:p>
          <a:r>
            <a:rPr lang="en-US" b="0" i="0"/>
            <a:t>Challenges when Promoting Reading Proficiency in KwaZulu-Natal</a:t>
          </a:r>
          <a:endParaRPr lang="en-US"/>
        </a:p>
      </dgm:t>
    </dgm:pt>
    <dgm:pt modelId="{3884DC86-F194-4301-8994-6477BC13A966}" type="parTrans" cxnId="{32D000BF-465B-48A2-8271-62C7D305ED07}">
      <dgm:prSet/>
      <dgm:spPr/>
      <dgm:t>
        <a:bodyPr/>
        <a:lstStyle/>
        <a:p>
          <a:endParaRPr lang="en-US"/>
        </a:p>
      </dgm:t>
    </dgm:pt>
    <dgm:pt modelId="{2418DD7D-A513-4F57-B783-6FBF846E832A}" type="sibTrans" cxnId="{32D000BF-465B-48A2-8271-62C7D305ED07}">
      <dgm:prSet/>
      <dgm:spPr/>
      <dgm:t>
        <a:bodyPr/>
        <a:lstStyle/>
        <a:p>
          <a:endParaRPr lang="en-US"/>
        </a:p>
      </dgm:t>
    </dgm:pt>
    <dgm:pt modelId="{A90DCCCC-B4C1-43A8-936E-91A190E08999}">
      <dgm:prSet/>
      <dgm:spPr/>
      <dgm:t>
        <a:bodyPr/>
        <a:lstStyle/>
        <a:p>
          <a:r>
            <a:rPr lang="en-US" b="0" i="0"/>
            <a:t>Strategies for Enhancing Reading Proficiency Through Language</a:t>
          </a:r>
          <a:endParaRPr lang="en-US"/>
        </a:p>
      </dgm:t>
    </dgm:pt>
    <dgm:pt modelId="{CD110205-0C93-4AD9-91FA-F2E9D7D95AB5}" type="parTrans" cxnId="{DCD43104-9B57-4361-9872-29F47B1B394B}">
      <dgm:prSet/>
      <dgm:spPr/>
      <dgm:t>
        <a:bodyPr/>
        <a:lstStyle/>
        <a:p>
          <a:endParaRPr lang="en-US"/>
        </a:p>
      </dgm:t>
    </dgm:pt>
    <dgm:pt modelId="{E8A8D74E-B3A0-43B1-9204-B82B3057AA5F}" type="sibTrans" cxnId="{DCD43104-9B57-4361-9872-29F47B1B394B}">
      <dgm:prSet/>
      <dgm:spPr/>
      <dgm:t>
        <a:bodyPr/>
        <a:lstStyle/>
        <a:p>
          <a:endParaRPr lang="en-US"/>
        </a:p>
      </dgm:t>
    </dgm:pt>
    <dgm:pt modelId="{30BFCE84-1768-4C5A-A553-652AB5900E42}">
      <dgm:prSet/>
      <dgm:spPr/>
      <dgm:t>
        <a:bodyPr/>
        <a:lstStyle/>
        <a:p>
          <a:r>
            <a:rPr lang="en-US"/>
            <a:t>Conclusion</a:t>
          </a:r>
        </a:p>
      </dgm:t>
    </dgm:pt>
    <dgm:pt modelId="{1DB41653-7467-4467-8F6B-D91CED99E4A0}" type="parTrans" cxnId="{5565601E-1D3F-4392-8D79-DA9CA771385A}">
      <dgm:prSet/>
      <dgm:spPr/>
      <dgm:t>
        <a:bodyPr/>
        <a:lstStyle/>
        <a:p>
          <a:endParaRPr lang="en-US"/>
        </a:p>
      </dgm:t>
    </dgm:pt>
    <dgm:pt modelId="{F6932C37-8BB3-41C7-AAFB-5A42B1FF85CD}" type="sibTrans" cxnId="{5565601E-1D3F-4392-8D79-DA9CA771385A}">
      <dgm:prSet/>
      <dgm:spPr/>
      <dgm:t>
        <a:bodyPr/>
        <a:lstStyle/>
        <a:p>
          <a:endParaRPr lang="en-US"/>
        </a:p>
      </dgm:t>
    </dgm:pt>
    <dgm:pt modelId="{96AA1ECA-B165-4706-8663-C6C6B855C89D}">
      <dgm:prSet/>
      <dgm:spPr/>
      <dgm:t>
        <a:bodyPr/>
        <a:lstStyle/>
        <a:p>
          <a:r>
            <a:rPr lang="en-US"/>
            <a:t>Recommendations</a:t>
          </a:r>
        </a:p>
      </dgm:t>
    </dgm:pt>
    <dgm:pt modelId="{BCB64C8F-BB24-42EB-B8C0-179AE95CE21F}" type="parTrans" cxnId="{1106297D-6E74-4374-BFDC-7747B47EA9B1}">
      <dgm:prSet/>
      <dgm:spPr/>
      <dgm:t>
        <a:bodyPr/>
        <a:lstStyle/>
        <a:p>
          <a:endParaRPr lang="en-US"/>
        </a:p>
      </dgm:t>
    </dgm:pt>
    <dgm:pt modelId="{1A8DAE16-0BF6-47F1-920E-9ABAE037CA1A}" type="sibTrans" cxnId="{1106297D-6E74-4374-BFDC-7747B47EA9B1}">
      <dgm:prSet/>
      <dgm:spPr/>
      <dgm:t>
        <a:bodyPr/>
        <a:lstStyle/>
        <a:p>
          <a:endParaRPr lang="en-US"/>
        </a:p>
      </dgm:t>
    </dgm:pt>
    <dgm:pt modelId="{DAD185F8-FDD7-47A0-BAAA-14B63EC989E3}" type="pres">
      <dgm:prSet presAssocID="{90E10322-49EC-4C61-B46C-53343D8CBD26}" presName="vert0" presStyleCnt="0">
        <dgm:presLayoutVars>
          <dgm:dir/>
          <dgm:animOne val="branch"/>
          <dgm:animLvl val="lvl"/>
        </dgm:presLayoutVars>
      </dgm:prSet>
      <dgm:spPr/>
    </dgm:pt>
    <dgm:pt modelId="{0A456405-C548-4C96-ABA1-CF4ED7D4D770}" type="pres">
      <dgm:prSet presAssocID="{CFC32D4C-F1B8-4D8D-ADDB-E5E1D006D35F}" presName="thickLine" presStyleLbl="alignNode1" presStyleIdx="0" presStyleCnt="12"/>
      <dgm:spPr/>
    </dgm:pt>
    <dgm:pt modelId="{94DCFC34-2388-435F-A473-13DC75DA0FA4}" type="pres">
      <dgm:prSet presAssocID="{CFC32D4C-F1B8-4D8D-ADDB-E5E1D006D35F}" presName="horz1" presStyleCnt="0"/>
      <dgm:spPr/>
    </dgm:pt>
    <dgm:pt modelId="{0EA13BA5-E3D4-437C-AF78-583612D244AC}" type="pres">
      <dgm:prSet presAssocID="{CFC32D4C-F1B8-4D8D-ADDB-E5E1D006D35F}" presName="tx1" presStyleLbl="revTx" presStyleIdx="0" presStyleCnt="12"/>
      <dgm:spPr/>
    </dgm:pt>
    <dgm:pt modelId="{2D5DE9ED-B6B7-42D1-9210-134FA32365DD}" type="pres">
      <dgm:prSet presAssocID="{CFC32D4C-F1B8-4D8D-ADDB-E5E1D006D35F}" presName="vert1" presStyleCnt="0"/>
      <dgm:spPr/>
    </dgm:pt>
    <dgm:pt modelId="{DAEE7296-37DE-421F-9AA1-67B9F1F29174}" type="pres">
      <dgm:prSet presAssocID="{775C226C-FFF1-4914-9778-C50527EDC395}" presName="thickLine" presStyleLbl="alignNode1" presStyleIdx="1" presStyleCnt="12"/>
      <dgm:spPr/>
    </dgm:pt>
    <dgm:pt modelId="{9DD79652-278C-4F77-8492-6720C424DAFF}" type="pres">
      <dgm:prSet presAssocID="{775C226C-FFF1-4914-9778-C50527EDC395}" presName="horz1" presStyleCnt="0"/>
      <dgm:spPr/>
    </dgm:pt>
    <dgm:pt modelId="{6D8C987B-BF24-46B6-926C-508BDE167A0C}" type="pres">
      <dgm:prSet presAssocID="{775C226C-FFF1-4914-9778-C50527EDC395}" presName="tx1" presStyleLbl="revTx" presStyleIdx="1" presStyleCnt="12"/>
      <dgm:spPr/>
    </dgm:pt>
    <dgm:pt modelId="{EC283903-1F70-42D0-AA0F-FD30C2A93BC4}" type="pres">
      <dgm:prSet presAssocID="{775C226C-FFF1-4914-9778-C50527EDC395}" presName="vert1" presStyleCnt="0"/>
      <dgm:spPr/>
    </dgm:pt>
    <dgm:pt modelId="{BA643B6C-F483-46E7-BBA2-5505F2030B97}" type="pres">
      <dgm:prSet presAssocID="{4AE8E7D7-F98B-4581-B8A6-F1C2487F8C64}" presName="thickLine" presStyleLbl="alignNode1" presStyleIdx="2" presStyleCnt="12"/>
      <dgm:spPr/>
    </dgm:pt>
    <dgm:pt modelId="{FE589835-5016-4B18-AAA3-35367601DE1B}" type="pres">
      <dgm:prSet presAssocID="{4AE8E7D7-F98B-4581-B8A6-F1C2487F8C64}" presName="horz1" presStyleCnt="0"/>
      <dgm:spPr/>
    </dgm:pt>
    <dgm:pt modelId="{4CE7F561-230A-44A7-A51B-A85E6BE53EEE}" type="pres">
      <dgm:prSet presAssocID="{4AE8E7D7-F98B-4581-B8A6-F1C2487F8C64}" presName="tx1" presStyleLbl="revTx" presStyleIdx="2" presStyleCnt="12"/>
      <dgm:spPr/>
    </dgm:pt>
    <dgm:pt modelId="{CBC49F77-4B81-44B6-987A-DDBF53AE7EBE}" type="pres">
      <dgm:prSet presAssocID="{4AE8E7D7-F98B-4581-B8A6-F1C2487F8C64}" presName="vert1" presStyleCnt="0"/>
      <dgm:spPr/>
    </dgm:pt>
    <dgm:pt modelId="{72237447-FC91-478A-BE90-EE78B008C416}" type="pres">
      <dgm:prSet presAssocID="{212621DA-634B-40AB-8C9A-FDC81D4AA924}" presName="thickLine" presStyleLbl="alignNode1" presStyleIdx="3" presStyleCnt="12"/>
      <dgm:spPr/>
    </dgm:pt>
    <dgm:pt modelId="{08203ABF-CF22-4DF8-B343-AF307349682D}" type="pres">
      <dgm:prSet presAssocID="{212621DA-634B-40AB-8C9A-FDC81D4AA924}" presName="horz1" presStyleCnt="0"/>
      <dgm:spPr/>
    </dgm:pt>
    <dgm:pt modelId="{B0050DB9-B11C-4DFA-831A-95B5089915FE}" type="pres">
      <dgm:prSet presAssocID="{212621DA-634B-40AB-8C9A-FDC81D4AA924}" presName="tx1" presStyleLbl="revTx" presStyleIdx="3" presStyleCnt="12"/>
      <dgm:spPr/>
    </dgm:pt>
    <dgm:pt modelId="{21C6B2F1-5C21-4D6D-A2EC-72C67EEF3B0B}" type="pres">
      <dgm:prSet presAssocID="{212621DA-634B-40AB-8C9A-FDC81D4AA924}" presName="vert1" presStyleCnt="0"/>
      <dgm:spPr/>
    </dgm:pt>
    <dgm:pt modelId="{81B267B6-E9B9-4422-B4CE-ACF2AE41C1FA}" type="pres">
      <dgm:prSet presAssocID="{C706859E-F432-48C6-ABE1-31BAA46CEF81}" presName="thickLine" presStyleLbl="alignNode1" presStyleIdx="4" presStyleCnt="12"/>
      <dgm:spPr/>
    </dgm:pt>
    <dgm:pt modelId="{8C568EF9-5511-401B-B5A6-1BD6917705C1}" type="pres">
      <dgm:prSet presAssocID="{C706859E-F432-48C6-ABE1-31BAA46CEF81}" presName="horz1" presStyleCnt="0"/>
      <dgm:spPr/>
    </dgm:pt>
    <dgm:pt modelId="{465217EB-D67C-45D4-8BCD-D56CA648A9BA}" type="pres">
      <dgm:prSet presAssocID="{C706859E-F432-48C6-ABE1-31BAA46CEF81}" presName="tx1" presStyleLbl="revTx" presStyleIdx="4" presStyleCnt="12"/>
      <dgm:spPr/>
    </dgm:pt>
    <dgm:pt modelId="{21BFBC7C-02BD-4CA6-94C2-9092F970BF12}" type="pres">
      <dgm:prSet presAssocID="{C706859E-F432-48C6-ABE1-31BAA46CEF81}" presName="vert1" presStyleCnt="0"/>
      <dgm:spPr/>
    </dgm:pt>
    <dgm:pt modelId="{D9942044-6D93-4184-835F-25BF16A0E3A7}" type="pres">
      <dgm:prSet presAssocID="{E2B4AB2E-5FD7-4207-B836-9C514BADDC2D}" presName="thickLine" presStyleLbl="alignNode1" presStyleIdx="5" presStyleCnt="12"/>
      <dgm:spPr/>
    </dgm:pt>
    <dgm:pt modelId="{7A08DD7C-5680-4E04-8F7E-68CC5772591C}" type="pres">
      <dgm:prSet presAssocID="{E2B4AB2E-5FD7-4207-B836-9C514BADDC2D}" presName="horz1" presStyleCnt="0"/>
      <dgm:spPr/>
    </dgm:pt>
    <dgm:pt modelId="{DE9D3DE1-4F79-4F80-B572-8CBDEC52A48B}" type="pres">
      <dgm:prSet presAssocID="{E2B4AB2E-5FD7-4207-B836-9C514BADDC2D}" presName="tx1" presStyleLbl="revTx" presStyleIdx="5" presStyleCnt="12"/>
      <dgm:spPr/>
    </dgm:pt>
    <dgm:pt modelId="{B327B266-4BAC-48A3-91BB-D89792DF9E05}" type="pres">
      <dgm:prSet presAssocID="{E2B4AB2E-5FD7-4207-B836-9C514BADDC2D}" presName="vert1" presStyleCnt="0"/>
      <dgm:spPr/>
    </dgm:pt>
    <dgm:pt modelId="{DEDFB7AE-D432-43CC-9873-1C5D373B8F21}" type="pres">
      <dgm:prSet presAssocID="{3FE3456D-9B99-4AC0-B81F-023CD4FB3FAB}" presName="thickLine" presStyleLbl="alignNode1" presStyleIdx="6" presStyleCnt="12"/>
      <dgm:spPr/>
    </dgm:pt>
    <dgm:pt modelId="{C9FE217E-4B15-4C58-A848-EEAA977BDEFC}" type="pres">
      <dgm:prSet presAssocID="{3FE3456D-9B99-4AC0-B81F-023CD4FB3FAB}" presName="horz1" presStyleCnt="0"/>
      <dgm:spPr/>
    </dgm:pt>
    <dgm:pt modelId="{81227331-42FC-4FC2-952A-5086F5AF3990}" type="pres">
      <dgm:prSet presAssocID="{3FE3456D-9B99-4AC0-B81F-023CD4FB3FAB}" presName="tx1" presStyleLbl="revTx" presStyleIdx="6" presStyleCnt="12"/>
      <dgm:spPr/>
    </dgm:pt>
    <dgm:pt modelId="{C30F32CE-4AF4-4113-9AE4-4976CC5B0015}" type="pres">
      <dgm:prSet presAssocID="{3FE3456D-9B99-4AC0-B81F-023CD4FB3FAB}" presName="vert1" presStyleCnt="0"/>
      <dgm:spPr/>
    </dgm:pt>
    <dgm:pt modelId="{E254A645-78D8-4DA0-9C2B-C061C4F6AA57}" type="pres">
      <dgm:prSet presAssocID="{7A19B924-39F4-4E8F-8801-0C14ECE2FE64}" presName="thickLine" presStyleLbl="alignNode1" presStyleIdx="7" presStyleCnt="12"/>
      <dgm:spPr/>
    </dgm:pt>
    <dgm:pt modelId="{3A49209D-EB51-4360-BF2C-4EFA0E79A558}" type="pres">
      <dgm:prSet presAssocID="{7A19B924-39F4-4E8F-8801-0C14ECE2FE64}" presName="horz1" presStyleCnt="0"/>
      <dgm:spPr/>
    </dgm:pt>
    <dgm:pt modelId="{C4CFCF3A-9742-4753-98A1-0AA9E4D56B66}" type="pres">
      <dgm:prSet presAssocID="{7A19B924-39F4-4E8F-8801-0C14ECE2FE64}" presName="tx1" presStyleLbl="revTx" presStyleIdx="7" presStyleCnt="12"/>
      <dgm:spPr/>
    </dgm:pt>
    <dgm:pt modelId="{8D4DC52E-EF23-4E37-903D-A9BD1CF33D4D}" type="pres">
      <dgm:prSet presAssocID="{7A19B924-39F4-4E8F-8801-0C14ECE2FE64}" presName="vert1" presStyleCnt="0"/>
      <dgm:spPr/>
    </dgm:pt>
    <dgm:pt modelId="{33BC8C98-1471-4278-AF4B-799E39C479E2}" type="pres">
      <dgm:prSet presAssocID="{D2D45FE8-8E04-4DDB-A81B-A6FE5D3FE5B3}" presName="thickLine" presStyleLbl="alignNode1" presStyleIdx="8" presStyleCnt="12"/>
      <dgm:spPr/>
    </dgm:pt>
    <dgm:pt modelId="{537EFDB2-757A-4C8C-A82D-53378606473C}" type="pres">
      <dgm:prSet presAssocID="{D2D45FE8-8E04-4DDB-A81B-A6FE5D3FE5B3}" presName="horz1" presStyleCnt="0"/>
      <dgm:spPr/>
    </dgm:pt>
    <dgm:pt modelId="{DB2BBE9E-902D-49B6-82C0-CEDF87710329}" type="pres">
      <dgm:prSet presAssocID="{D2D45FE8-8E04-4DDB-A81B-A6FE5D3FE5B3}" presName="tx1" presStyleLbl="revTx" presStyleIdx="8" presStyleCnt="12"/>
      <dgm:spPr/>
    </dgm:pt>
    <dgm:pt modelId="{53FA75FD-1667-447A-8E3A-536FC1D4E075}" type="pres">
      <dgm:prSet presAssocID="{D2D45FE8-8E04-4DDB-A81B-A6FE5D3FE5B3}" presName="vert1" presStyleCnt="0"/>
      <dgm:spPr/>
    </dgm:pt>
    <dgm:pt modelId="{BBCD1F32-E951-4CED-81AC-A0B06F95BAB1}" type="pres">
      <dgm:prSet presAssocID="{A90DCCCC-B4C1-43A8-936E-91A190E08999}" presName="thickLine" presStyleLbl="alignNode1" presStyleIdx="9" presStyleCnt="12"/>
      <dgm:spPr/>
    </dgm:pt>
    <dgm:pt modelId="{B9CA59C0-BEC0-4818-AE94-E7D84259E5ED}" type="pres">
      <dgm:prSet presAssocID="{A90DCCCC-B4C1-43A8-936E-91A190E08999}" presName="horz1" presStyleCnt="0"/>
      <dgm:spPr/>
    </dgm:pt>
    <dgm:pt modelId="{30811F46-9CD8-4829-9E10-13124E6DF092}" type="pres">
      <dgm:prSet presAssocID="{A90DCCCC-B4C1-43A8-936E-91A190E08999}" presName="tx1" presStyleLbl="revTx" presStyleIdx="9" presStyleCnt="12"/>
      <dgm:spPr/>
    </dgm:pt>
    <dgm:pt modelId="{786CDBE4-DE41-4555-817A-5FB63EC32B84}" type="pres">
      <dgm:prSet presAssocID="{A90DCCCC-B4C1-43A8-936E-91A190E08999}" presName="vert1" presStyleCnt="0"/>
      <dgm:spPr/>
    </dgm:pt>
    <dgm:pt modelId="{AB20F8B0-CF9C-432D-A029-74F612266B7A}" type="pres">
      <dgm:prSet presAssocID="{30BFCE84-1768-4C5A-A553-652AB5900E42}" presName="thickLine" presStyleLbl="alignNode1" presStyleIdx="10" presStyleCnt="12"/>
      <dgm:spPr/>
    </dgm:pt>
    <dgm:pt modelId="{7145EF29-0669-4184-8CE8-850867B180E3}" type="pres">
      <dgm:prSet presAssocID="{30BFCE84-1768-4C5A-A553-652AB5900E42}" presName="horz1" presStyleCnt="0"/>
      <dgm:spPr/>
    </dgm:pt>
    <dgm:pt modelId="{4DC2CDBF-484A-4507-AFF2-DBB887A99492}" type="pres">
      <dgm:prSet presAssocID="{30BFCE84-1768-4C5A-A553-652AB5900E42}" presName="tx1" presStyleLbl="revTx" presStyleIdx="10" presStyleCnt="12"/>
      <dgm:spPr/>
    </dgm:pt>
    <dgm:pt modelId="{91363997-D101-473F-A8F9-632CCD9FDEE5}" type="pres">
      <dgm:prSet presAssocID="{30BFCE84-1768-4C5A-A553-652AB5900E42}" presName="vert1" presStyleCnt="0"/>
      <dgm:spPr/>
    </dgm:pt>
    <dgm:pt modelId="{2E7F8C3B-889A-4FCA-9D8F-CA37698299C2}" type="pres">
      <dgm:prSet presAssocID="{96AA1ECA-B165-4706-8663-C6C6B855C89D}" presName="thickLine" presStyleLbl="alignNode1" presStyleIdx="11" presStyleCnt="12"/>
      <dgm:spPr/>
    </dgm:pt>
    <dgm:pt modelId="{27E84254-1EA3-458F-A5D7-C616A1F261A5}" type="pres">
      <dgm:prSet presAssocID="{96AA1ECA-B165-4706-8663-C6C6B855C89D}" presName="horz1" presStyleCnt="0"/>
      <dgm:spPr/>
    </dgm:pt>
    <dgm:pt modelId="{57B11BE2-BEB9-46C2-9005-00304CB67B52}" type="pres">
      <dgm:prSet presAssocID="{96AA1ECA-B165-4706-8663-C6C6B855C89D}" presName="tx1" presStyleLbl="revTx" presStyleIdx="11" presStyleCnt="12"/>
      <dgm:spPr/>
    </dgm:pt>
    <dgm:pt modelId="{D2B299DD-590C-4BC4-B91A-F40DA56FEE77}" type="pres">
      <dgm:prSet presAssocID="{96AA1ECA-B165-4706-8663-C6C6B855C89D}" presName="vert1" presStyleCnt="0"/>
      <dgm:spPr/>
    </dgm:pt>
  </dgm:ptLst>
  <dgm:cxnLst>
    <dgm:cxn modelId="{DCD43104-9B57-4361-9872-29F47B1B394B}" srcId="{90E10322-49EC-4C61-B46C-53343D8CBD26}" destId="{A90DCCCC-B4C1-43A8-936E-91A190E08999}" srcOrd="9" destOrd="0" parTransId="{CD110205-0C93-4AD9-91FA-F2E9D7D95AB5}" sibTransId="{E8A8D74E-B3A0-43B1-9204-B82B3057AA5F}"/>
    <dgm:cxn modelId="{61872B05-F453-4EE7-9EA7-6EB8E6105C32}" srcId="{90E10322-49EC-4C61-B46C-53343D8CBD26}" destId="{CFC32D4C-F1B8-4D8D-ADDB-E5E1D006D35F}" srcOrd="0" destOrd="0" parTransId="{DCD1735A-730F-4370-8FF0-C863BCF326AC}" sibTransId="{133A076E-FACB-470A-9D9E-ADE5FC7BAE67}"/>
    <dgm:cxn modelId="{59694E09-EB8B-4431-A66B-46C4056C7C36}" type="presOf" srcId="{A90DCCCC-B4C1-43A8-936E-91A190E08999}" destId="{30811F46-9CD8-4829-9E10-13124E6DF092}" srcOrd="0" destOrd="0" presId="urn:microsoft.com/office/officeart/2008/layout/LinedList"/>
    <dgm:cxn modelId="{44978B0F-F038-4F6B-B162-BE0392E370C0}" type="presOf" srcId="{4AE8E7D7-F98B-4581-B8A6-F1C2487F8C64}" destId="{4CE7F561-230A-44A7-A51B-A85E6BE53EEE}" srcOrd="0" destOrd="0" presId="urn:microsoft.com/office/officeart/2008/layout/LinedList"/>
    <dgm:cxn modelId="{5565601E-1D3F-4392-8D79-DA9CA771385A}" srcId="{90E10322-49EC-4C61-B46C-53343D8CBD26}" destId="{30BFCE84-1768-4C5A-A553-652AB5900E42}" srcOrd="10" destOrd="0" parTransId="{1DB41653-7467-4467-8F6B-D91CED99E4A0}" sibTransId="{F6932C37-8BB3-41C7-AAFB-5A42B1FF85CD}"/>
    <dgm:cxn modelId="{DAB93436-9788-4F84-8657-72E7A4A4E2C4}" srcId="{90E10322-49EC-4C61-B46C-53343D8CBD26}" destId="{3FE3456D-9B99-4AC0-B81F-023CD4FB3FAB}" srcOrd="6" destOrd="0" parTransId="{DF1CB4F8-3D4F-4438-BB15-E24B848967CD}" sibTransId="{97B96EDC-69D7-47A3-8F74-5ED29036A699}"/>
    <dgm:cxn modelId="{D6BA0C5F-9241-4618-9755-19AC3BB113FA}" srcId="{90E10322-49EC-4C61-B46C-53343D8CBD26}" destId="{212621DA-634B-40AB-8C9A-FDC81D4AA924}" srcOrd="3" destOrd="0" parTransId="{DAD1F35B-B8D1-409D-A9DB-901FC8E71FB4}" sibTransId="{629DC49F-DEEB-42C3-8111-5553541316D9}"/>
    <dgm:cxn modelId="{68BE016A-274D-4A8B-9391-68456CEEA1B5}" type="presOf" srcId="{C706859E-F432-48C6-ABE1-31BAA46CEF81}" destId="{465217EB-D67C-45D4-8BCD-D56CA648A9BA}" srcOrd="0" destOrd="0" presId="urn:microsoft.com/office/officeart/2008/layout/LinedList"/>
    <dgm:cxn modelId="{E97DF24A-208C-432D-BA39-ECD6E01231E7}" srcId="{90E10322-49EC-4C61-B46C-53343D8CBD26}" destId="{775C226C-FFF1-4914-9778-C50527EDC395}" srcOrd="1" destOrd="0" parTransId="{5982B7DB-4BBF-4DB1-93AE-92ADFA71BD3E}" sibTransId="{F13DFBB8-14AB-4EAA-9D89-BCE38896B8BC}"/>
    <dgm:cxn modelId="{BD9BB86B-27B6-4B59-87D3-B28920A34255}" type="presOf" srcId="{96AA1ECA-B165-4706-8663-C6C6B855C89D}" destId="{57B11BE2-BEB9-46C2-9005-00304CB67B52}" srcOrd="0" destOrd="0" presId="urn:microsoft.com/office/officeart/2008/layout/LinedList"/>
    <dgm:cxn modelId="{AC3F396F-BF12-48FF-AF17-9EC9DFA1C857}" type="presOf" srcId="{7A19B924-39F4-4E8F-8801-0C14ECE2FE64}" destId="{C4CFCF3A-9742-4753-98A1-0AA9E4D56B66}" srcOrd="0" destOrd="0" presId="urn:microsoft.com/office/officeart/2008/layout/LinedList"/>
    <dgm:cxn modelId="{2692B051-F98F-45A2-8CCA-B8C567A58D4D}" srcId="{90E10322-49EC-4C61-B46C-53343D8CBD26}" destId="{7A19B924-39F4-4E8F-8801-0C14ECE2FE64}" srcOrd="7" destOrd="0" parTransId="{5286B18A-B1AB-43C6-82F4-DDB46E31B35D}" sibTransId="{2BC91948-6BBF-44ED-A924-2535639D93AF}"/>
    <dgm:cxn modelId="{1106297D-6E74-4374-BFDC-7747B47EA9B1}" srcId="{90E10322-49EC-4C61-B46C-53343D8CBD26}" destId="{96AA1ECA-B165-4706-8663-C6C6B855C89D}" srcOrd="11" destOrd="0" parTransId="{BCB64C8F-BB24-42EB-B8C0-179AE95CE21F}" sibTransId="{1A8DAE16-0BF6-47F1-920E-9ABAE037CA1A}"/>
    <dgm:cxn modelId="{2675807E-8137-4F62-81BD-720BEEAA91ED}" type="presOf" srcId="{CFC32D4C-F1B8-4D8D-ADDB-E5E1D006D35F}" destId="{0EA13BA5-E3D4-437C-AF78-583612D244AC}" srcOrd="0" destOrd="0" presId="urn:microsoft.com/office/officeart/2008/layout/LinedList"/>
    <dgm:cxn modelId="{C8B7E37F-8688-4232-8094-69558E098B6E}" type="presOf" srcId="{775C226C-FFF1-4914-9778-C50527EDC395}" destId="{6D8C987B-BF24-46B6-926C-508BDE167A0C}" srcOrd="0" destOrd="0" presId="urn:microsoft.com/office/officeart/2008/layout/LinedList"/>
    <dgm:cxn modelId="{52C8C985-ACC6-4F6A-93AA-33959DA06D5B}" srcId="{90E10322-49EC-4C61-B46C-53343D8CBD26}" destId="{4AE8E7D7-F98B-4581-B8A6-F1C2487F8C64}" srcOrd="2" destOrd="0" parTransId="{F9E5A937-E194-4019-94DC-291EB3BBE171}" sibTransId="{4199E58E-FC64-459A-AC84-2700C9A4183E}"/>
    <dgm:cxn modelId="{813D6B96-B537-455E-BCFE-12915A275E96}" type="presOf" srcId="{D2D45FE8-8E04-4DDB-A81B-A6FE5D3FE5B3}" destId="{DB2BBE9E-902D-49B6-82C0-CEDF87710329}" srcOrd="0" destOrd="0" presId="urn:microsoft.com/office/officeart/2008/layout/LinedList"/>
    <dgm:cxn modelId="{6AABC699-4B9D-4085-BFC7-CBA9599A8CB9}" srcId="{90E10322-49EC-4C61-B46C-53343D8CBD26}" destId="{C706859E-F432-48C6-ABE1-31BAA46CEF81}" srcOrd="4" destOrd="0" parTransId="{35D293C2-021D-4762-8FDF-9DBE0F6E2676}" sibTransId="{F22F9C53-5470-4872-A861-6260D30C0EFB}"/>
    <dgm:cxn modelId="{D4275FB4-9D2E-45AD-9431-BFDDCDC5952A}" type="presOf" srcId="{30BFCE84-1768-4C5A-A553-652AB5900E42}" destId="{4DC2CDBF-484A-4507-AFF2-DBB887A99492}" srcOrd="0" destOrd="0" presId="urn:microsoft.com/office/officeart/2008/layout/LinedList"/>
    <dgm:cxn modelId="{D800DFB5-74E5-439D-8B15-1F87FA789F54}" srcId="{90E10322-49EC-4C61-B46C-53343D8CBD26}" destId="{E2B4AB2E-5FD7-4207-B836-9C514BADDC2D}" srcOrd="5" destOrd="0" parTransId="{2A4013E1-FF88-445B-97AC-C558ADC72F68}" sibTransId="{A9BE7058-741D-4C69-9AF3-B4C30D0D2156}"/>
    <dgm:cxn modelId="{0A7D3FB8-5644-4037-81A9-01F626FD91E9}" type="presOf" srcId="{212621DA-634B-40AB-8C9A-FDC81D4AA924}" destId="{B0050DB9-B11C-4DFA-831A-95B5089915FE}" srcOrd="0" destOrd="0" presId="urn:microsoft.com/office/officeart/2008/layout/LinedList"/>
    <dgm:cxn modelId="{32D000BF-465B-48A2-8271-62C7D305ED07}" srcId="{90E10322-49EC-4C61-B46C-53343D8CBD26}" destId="{D2D45FE8-8E04-4DDB-A81B-A6FE5D3FE5B3}" srcOrd="8" destOrd="0" parTransId="{3884DC86-F194-4301-8994-6477BC13A966}" sibTransId="{2418DD7D-A513-4F57-B783-6FBF846E832A}"/>
    <dgm:cxn modelId="{D1B7ECD0-4336-406B-94C1-0C05F34533ED}" type="presOf" srcId="{90E10322-49EC-4C61-B46C-53343D8CBD26}" destId="{DAD185F8-FDD7-47A0-BAAA-14B63EC989E3}" srcOrd="0" destOrd="0" presId="urn:microsoft.com/office/officeart/2008/layout/LinedList"/>
    <dgm:cxn modelId="{B1A535E5-DFC7-49C2-94D7-1C68A9201E1E}" type="presOf" srcId="{3FE3456D-9B99-4AC0-B81F-023CD4FB3FAB}" destId="{81227331-42FC-4FC2-952A-5086F5AF3990}" srcOrd="0" destOrd="0" presId="urn:microsoft.com/office/officeart/2008/layout/LinedList"/>
    <dgm:cxn modelId="{7A2E55F8-B99A-4ED0-BA62-0F2472FA7139}" type="presOf" srcId="{E2B4AB2E-5FD7-4207-B836-9C514BADDC2D}" destId="{DE9D3DE1-4F79-4F80-B572-8CBDEC52A48B}" srcOrd="0" destOrd="0" presId="urn:microsoft.com/office/officeart/2008/layout/LinedList"/>
    <dgm:cxn modelId="{265012B5-BEFE-4725-AC3A-7D00A3BA5BAC}" type="presParOf" srcId="{DAD185F8-FDD7-47A0-BAAA-14B63EC989E3}" destId="{0A456405-C548-4C96-ABA1-CF4ED7D4D770}" srcOrd="0" destOrd="0" presId="urn:microsoft.com/office/officeart/2008/layout/LinedList"/>
    <dgm:cxn modelId="{431ADBE9-865E-4305-85E3-F938D46F66F5}" type="presParOf" srcId="{DAD185F8-FDD7-47A0-BAAA-14B63EC989E3}" destId="{94DCFC34-2388-435F-A473-13DC75DA0FA4}" srcOrd="1" destOrd="0" presId="urn:microsoft.com/office/officeart/2008/layout/LinedList"/>
    <dgm:cxn modelId="{CB6BB82E-FE68-4901-A171-DB2C6AE555AE}" type="presParOf" srcId="{94DCFC34-2388-435F-A473-13DC75DA0FA4}" destId="{0EA13BA5-E3D4-437C-AF78-583612D244AC}" srcOrd="0" destOrd="0" presId="urn:microsoft.com/office/officeart/2008/layout/LinedList"/>
    <dgm:cxn modelId="{2D06E54A-C5E8-4B62-97F3-0059FCA35E39}" type="presParOf" srcId="{94DCFC34-2388-435F-A473-13DC75DA0FA4}" destId="{2D5DE9ED-B6B7-42D1-9210-134FA32365DD}" srcOrd="1" destOrd="0" presId="urn:microsoft.com/office/officeart/2008/layout/LinedList"/>
    <dgm:cxn modelId="{AEA420C0-8B5E-4662-B358-7F37F364D819}" type="presParOf" srcId="{DAD185F8-FDD7-47A0-BAAA-14B63EC989E3}" destId="{DAEE7296-37DE-421F-9AA1-67B9F1F29174}" srcOrd="2" destOrd="0" presId="urn:microsoft.com/office/officeart/2008/layout/LinedList"/>
    <dgm:cxn modelId="{F1973037-0FE5-48D2-AAA1-3D1DC121DCB8}" type="presParOf" srcId="{DAD185F8-FDD7-47A0-BAAA-14B63EC989E3}" destId="{9DD79652-278C-4F77-8492-6720C424DAFF}" srcOrd="3" destOrd="0" presId="urn:microsoft.com/office/officeart/2008/layout/LinedList"/>
    <dgm:cxn modelId="{DCB0E5FD-CEBC-4FEF-8B42-30280D8F1CFF}" type="presParOf" srcId="{9DD79652-278C-4F77-8492-6720C424DAFF}" destId="{6D8C987B-BF24-46B6-926C-508BDE167A0C}" srcOrd="0" destOrd="0" presId="urn:microsoft.com/office/officeart/2008/layout/LinedList"/>
    <dgm:cxn modelId="{64E133FD-91AC-40B3-B55A-0553F8227AB5}" type="presParOf" srcId="{9DD79652-278C-4F77-8492-6720C424DAFF}" destId="{EC283903-1F70-42D0-AA0F-FD30C2A93BC4}" srcOrd="1" destOrd="0" presId="urn:microsoft.com/office/officeart/2008/layout/LinedList"/>
    <dgm:cxn modelId="{7AAE1A73-B768-479E-8422-316D8420D469}" type="presParOf" srcId="{DAD185F8-FDD7-47A0-BAAA-14B63EC989E3}" destId="{BA643B6C-F483-46E7-BBA2-5505F2030B97}" srcOrd="4" destOrd="0" presId="urn:microsoft.com/office/officeart/2008/layout/LinedList"/>
    <dgm:cxn modelId="{C8C82D63-B004-4102-B124-18F02A6F24E6}" type="presParOf" srcId="{DAD185F8-FDD7-47A0-BAAA-14B63EC989E3}" destId="{FE589835-5016-4B18-AAA3-35367601DE1B}" srcOrd="5" destOrd="0" presId="urn:microsoft.com/office/officeart/2008/layout/LinedList"/>
    <dgm:cxn modelId="{92EA2671-3C1F-4107-BCD8-C76F562B20E4}" type="presParOf" srcId="{FE589835-5016-4B18-AAA3-35367601DE1B}" destId="{4CE7F561-230A-44A7-A51B-A85E6BE53EEE}" srcOrd="0" destOrd="0" presId="urn:microsoft.com/office/officeart/2008/layout/LinedList"/>
    <dgm:cxn modelId="{6B9745D0-E81C-4FF9-9C73-A5D6ED7C8CE8}" type="presParOf" srcId="{FE589835-5016-4B18-AAA3-35367601DE1B}" destId="{CBC49F77-4B81-44B6-987A-DDBF53AE7EBE}" srcOrd="1" destOrd="0" presId="urn:microsoft.com/office/officeart/2008/layout/LinedList"/>
    <dgm:cxn modelId="{83898C87-3B87-4012-A5BB-6B5BAAD81094}" type="presParOf" srcId="{DAD185F8-FDD7-47A0-BAAA-14B63EC989E3}" destId="{72237447-FC91-478A-BE90-EE78B008C416}" srcOrd="6" destOrd="0" presId="urn:microsoft.com/office/officeart/2008/layout/LinedList"/>
    <dgm:cxn modelId="{73EB4BBE-7A73-47BF-B1BF-8FCED9471691}" type="presParOf" srcId="{DAD185F8-FDD7-47A0-BAAA-14B63EC989E3}" destId="{08203ABF-CF22-4DF8-B343-AF307349682D}" srcOrd="7" destOrd="0" presId="urn:microsoft.com/office/officeart/2008/layout/LinedList"/>
    <dgm:cxn modelId="{A7FF8A54-891F-4028-9633-EF303770BBBA}" type="presParOf" srcId="{08203ABF-CF22-4DF8-B343-AF307349682D}" destId="{B0050DB9-B11C-4DFA-831A-95B5089915FE}" srcOrd="0" destOrd="0" presId="urn:microsoft.com/office/officeart/2008/layout/LinedList"/>
    <dgm:cxn modelId="{565EDFE3-E5D5-43A8-91A4-D7F1F8C2A903}" type="presParOf" srcId="{08203ABF-CF22-4DF8-B343-AF307349682D}" destId="{21C6B2F1-5C21-4D6D-A2EC-72C67EEF3B0B}" srcOrd="1" destOrd="0" presId="urn:microsoft.com/office/officeart/2008/layout/LinedList"/>
    <dgm:cxn modelId="{25F7D7CD-063B-4ECA-A8BE-C6288FB990E9}" type="presParOf" srcId="{DAD185F8-FDD7-47A0-BAAA-14B63EC989E3}" destId="{81B267B6-E9B9-4422-B4CE-ACF2AE41C1FA}" srcOrd="8" destOrd="0" presId="urn:microsoft.com/office/officeart/2008/layout/LinedList"/>
    <dgm:cxn modelId="{6CCBA6AB-0593-4A7D-B2B9-00C00499C270}" type="presParOf" srcId="{DAD185F8-FDD7-47A0-BAAA-14B63EC989E3}" destId="{8C568EF9-5511-401B-B5A6-1BD6917705C1}" srcOrd="9" destOrd="0" presId="urn:microsoft.com/office/officeart/2008/layout/LinedList"/>
    <dgm:cxn modelId="{6DED9459-17D3-41F6-8E92-6B91143BB75C}" type="presParOf" srcId="{8C568EF9-5511-401B-B5A6-1BD6917705C1}" destId="{465217EB-D67C-45D4-8BCD-D56CA648A9BA}" srcOrd="0" destOrd="0" presId="urn:microsoft.com/office/officeart/2008/layout/LinedList"/>
    <dgm:cxn modelId="{DEBEFE87-0749-490E-A95F-8CC76E6AE6BB}" type="presParOf" srcId="{8C568EF9-5511-401B-B5A6-1BD6917705C1}" destId="{21BFBC7C-02BD-4CA6-94C2-9092F970BF12}" srcOrd="1" destOrd="0" presId="urn:microsoft.com/office/officeart/2008/layout/LinedList"/>
    <dgm:cxn modelId="{03BB9724-DCA1-4C32-BF4F-137EC56CE2D5}" type="presParOf" srcId="{DAD185F8-FDD7-47A0-BAAA-14B63EC989E3}" destId="{D9942044-6D93-4184-835F-25BF16A0E3A7}" srcOrd="10" destOrd="0" presId="urn:microsoft.com/office/officeart/2008/layout/LinedList"/>
    <dgm:cxn modelId="{CBC98882-48A7-46A3-ACB5-5B47185E3BE5}" type="presParOf" srcId="{DAD185F8-FDD7-47A0-BAAA-14B63EC989E3}" destId="{7A08DD7C-5680-4E04-8F7E-68CC5772591C}" srcOrd="11" destOrd="0" presId="urn:microsoft.com/office/officeart/2008/layout/LinedList"/>
    <dgm:cxn modelId="{632B7378-3936-450D-A74E-851B2F4EA46D}" type="presParOf" srcId="{7A08DD7C-5680-4E04-8F7E-68CC5772591C}" destId="{DE9D3DE1-4F79-4F80-B572-8CBDEC52A48B}" srcOrd="0" destOrd="0" presId="urn:microsoft.com/office/officeart/2008/layout/LinedList"/>
    <dgm:cxn modelId="{039C913D-03DB-4D09-889D-8E72A136FC5A}" type="presParOf" srcId="{7A08DD7C-5680-4E04-8F7E-68CC5772591C}" destId="{B327B266-4BAC-48A3-91BB-D89792DF9E05}" srcOrd="1" destOrd="0" presId="urn:microsoft.com/office/officeart/2008/layout/LinedList"/>
    <dgm:cxn modelId="{9F43E5E3-BA69-4652-AF6A-8EA466394146}" type="presParOf" srcId="{DAD185F8-FDD7-47A0-BAAA-14B63EC989E3}" destId="{DEDFB7AE-D432-43CC-9873-1C5D373B8F21}" srcOrd="12" destOrd="0" presId="urn:microsoft.com/office/officeart/2008/layout/LinedList"/>
    <dgm:cxn modelId="{BB84EEEA-4FFC-4BD9-A66D-A98F76CE9460}" type="presParOf" srcId="{DAD185F8-FDD7-47A0-BAAA-14B63EC989E3}" destId="{C9FE217E-4B15-4C58-A848-EEAA977BDEFC}" srcOrd="13" destOrd="0" presId="urn:microsoft.com/office/officeart/2008/layout/LinedList"/>
    <dgm:cxn modelId="{D47DA886-4CDD-4047-8C5A-9467C1574F27}" type="presParOf" srcId="{C9FE217E-4B15-4C58-A848-EEAA977BDEFC}" destId="{81227331-42FC-4FC2-952A-5086F5AF3990}" srcOrd="0" destOrd="0" presId="urn:microsoft.com/office/officeart/2008/layout/LinedList"/>
    <dgm:cxn modelId="{7729CDAB-1D81-46CE-B676-5DD3CAA1E095}" type="presParOf" srcId="{C9FE217E-4B15-4C58-A848-EEAA977BDEFC}" destId="{C30F32CE-4AF4-4113-9AE4-4976CC5B0015}" srcOrd="1" destOrd="0" presId="urn:microsoft.com/office/officeart/2008/layout/LinedList"/>
    <dgm:cxn modelId="{8B2587E0-3C93-440C-BB76-47DBD5C04378}" type="presParOf" srcId="{DAD185F8-FDD7-47A0-BAAA-14B63EC989E3}" destId="{E254A645-78D8-4DA0-9C2B-C061C4F6AA57}" srcOrd="14" destOrd="0" presId="urn:microsoft.com/office/officeart/2008/layout/LinedList"/>
    <dgm:cxn modelId="{35FC1E76-A538-43C7-BEB0-F0C29C906065}" type="presParOf" srcId="{DAD185F8-FDD7-47A0-BAAA-14B63EC989E3}" destId="{3A49209D-EB51-4360-BF2C-4EFA0E79A558}" srcOrd="15" destOrd="0" presId="urn:microsoft.com/office/officeart/2008/layout/LinedList"/>
    <dgm:cxn modelId="{B303152C-FC45-4863-8C5B-7EB4368706DB}" type="presParOf" srcId="{3A49209D-EB51-4360-BF2C-4EFA0E79A558}" destId="{C4CFCF3A-9742-4753-98A1-0AA9E4D56B66}" srcOrd="0" destOrd="0" presId="urn:microsoft.com/office/officeart/2008/layout/LinedList"/>
    <dgm:cxn modelId="{CE41E442-802B-443F-8612-1D1745DAB333}" type="presParOf" srcId="{3A49209D-EB51-4360-BF2C-4EFA0E79A558}" destId="{8D4DC52E-EF23-4E37-903D-A9BD1CF33D4D}" srcOrd="1" destOrd="0" presId="urn:microsoft.com/office/officeart/2008/layout/LinedList"/>
    <dgm:cxn modelId="{EA1AAC17-C1FA-40B7-AA70-6058B3BE910F}" type="presParOf" srcId="{DAD185F8-FDD7-47A0-BAAA-14B63EC989E3}" destId="{33BC8C98-1471-4278-AF4B-799E39C479E2}" srcOrd="16" destOrd="0" presId="urn:microsoft.com/office/officeart/2008/layout/LinedList"/>
    <dgm:cxn modelId="{6ADD4069-163D-4DAB-AEEF-9360A0276088}" type="presParOf" srcId="{DAD185F8-FDD7-47A0-BAAA-14B63EC989E3}" destId="{537EFDB2-757A-4C8C-A82D-53378606473C}" srcOrd="17" destOrd="0" presId="urn:microsoft.com/office/officeart/2008/layout/LinedList"/>
    <dgm:cxn modelId="{FD544633-E45B-472E-88F8-148614152965}" type="presParOf" srcId="{537EFDB2-757A-4C8C-A82D-53378606473C}" destId="{DB2BBE9E-902D-49B6-82C0-CEDF87710329}" srcOrd="0" destOrd="0" presId="urn:microsoft.com/office/officeart/2008/layout/LinedList"/>
    <dgm:cxn modelId="{F84DC2C4-4FF8-4A32-81A6-C8F68AAA6E0D}" type="presParOf" srcId="{537EFDB2-757A-4C8C-A82D-53378606473C}" destId="{53FA75FD-1667-447A-8E3A-536FC1D4E075}" srcOrd="1" destOrd="0" presId="urn:microsoft.com/office/officeart/2008/layout/LinedList"/>
    <dgm:cxn modelId="{754D32C3-BE80-434A-8C4D-2E06DD731886}" type="presParOf" srcId="{DAD185F8-FDD7-47A0-BAAA-14B63EC989E3}" destId="{BBCD1F32-E951-4CED-81AC-A0B06F95BAB1}" srcOrd="18" destOrd="0" presId="urn:microsoft.com/office/officeart/2008/layout/LinedList"/>
    <dgm:cxn modelId="{7FBA5656-47FA-4254-B9FC-E499FCB046AA}" type="presParOf" srcId="{DAD185F8-FDD7-47A0-BAAA-14B63EC989E3}" destId="{B9CA59C0-BEC0-4818-AE94-E7D84259E5ED}" srcOrd="19" destOrd="0" presId="urn:microsoft.com/office/officeart/2008/layout/LinedList"/>
    <dgm:cxn modelId="{89CF4281-8E52-4AA3-BF28-AC3480CC8BB4}" type="presParOf" srcId="{B9CA59C0-BEC0-4818-AE94-E7D84259E5ED}" destId="{30811F46-9CD8-4829-9E10-13124E6DF092}" srcOrd="0" destOrd="0" presId="urn:microsoft.com/office/officeart/2008/layout/LinedList"/>
    <dgm:cxn modelId="{DA563965-75DF-4D56-8BE1-E55D70B0492C}" type="presParOf" srcId="{B9CA59C0-BEC0-4818-AE94-E7D84259E5ED}" destId="{786CDBE4-DE41-4555-817A-5FB63EC32B84}" srcOrd="1" destOrd="0" presId="urn:microsoft.com/office/officeart/2008/layout/LinedList"/>
    <dgm:cxn modelId="{52660823-A7F4-47C0-90A0-EEEA48635194}" type="presParOf" srcId="{DAD185F8-FDD7-47A0-BAAA-14B63EC989E3}" destId="{AB20F8B0-CF9C-432D-A029-74F612266B7A}" srcOrd="20" destOrd="0" presId="urn:microsoft.com/office/officeart/2008/layout/LinedList"/>
    <dgm:cxn modelId="{4A2D1B3A-B93F-4B5F-BBE4-27FA0532EE0A}" type="presParOf" srcId="{DAD185F8-FDD7-47A0-BAAA-14B63EC989E3}" destId="{7145EF29-0669-4184-8CE8-850867B180E3}" srcOrd="21" destOrd="0" presId="urn:microsoft.com/office/officeart/2008/layout/LinedList"/>
    <dgm:cxn modelId="{69D845D5-1AA9-4F59-8EE3-CEC774198B93}" type="presParOf" srcId="{7145EF29-0669-4184-8CE8-850867B180E3}" destId="{4DC2CDBF-484A-4507-AFF2-DBB887A99492}" srcOrd="0" destOrd="0" presId="urn:microsoft.com/office/officeart/2008/layout/LinedList"/>
    <dgm:cxn modelId="{776F86F8-0099-4FB0-BA6F-8BF5C8DDB170}" type="presParOf" srcId="{7145EF29-0669-4184-8CE8-850867B180E3}" destId="{91363997-D101-473F-A8F9-632CCD9FDEE5}" srcOrd="1" destOrd="0" presId="urn:microsoft.com/office/officeart/2008/layout/LinedList"/>
    <dgm:cxn modelId="{9550B1F6-A6B5-4F15-B5DF-9AF2DFB78590}" type="presParOf" srcId="{DAD185F8-FDD7-47A0-BAAA-14B63EC989E3}" destId="{2E7F8C3B-889A-4FCA-9D8F-CA37698299C2}" srcOrd="22" destOrd="0" presId="urn:microsoft.com/office/officeart/2008/layout/LinedList"/>
    <dgm:cxn modelId="{0CE8B7C8-C0F4-456A-9E51-02495525C17E}" type="presParOf" srcId="{DAD185F8-FDD7-47A0-BAAA-14B63EC989E3}" destId="{27E84254-1EA3-458F-A5D7-C616A1F261A5}" srcOrd="23" destOrd="0" presId="urn:microsoft.com/office/officeart/2008/layout/LinedList"/>
    <dgm:cxn modelId="{BE75EC4F-E849-4971-8C69-9EE703450999}" type="presParOf" srcId="{27E84254-1EA3-458F-A5D7-C616A1F261A5}" destId="{57B11BE2-BEB9-46C2-9005-00304CB67B52}" srcOrd="0" destOrd="0" presId="urn:microsoft.com/office/officeart/2008/layout/LinedList"/>
    <dgm:cxn modelId="{A1633742-0814-4DE4-9754-E3C2A9119AC7}" type="presParOf" srcId="{27E84254-1EA3-458F-A5D7-C616A1F261A5}" destId="{D2B299DD-590C-4BC4-B91A-F40DA56FEE77}"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C671B82-91B9-4D70-850E-45C057CF7C7E}"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BA2F956F-F772-4E39-80C6-F3A348364F39}">
      <dgm:prSet/>
      <dgm:spPr/>
      <dgm:t>
        <a:bodyPr/>
        <a:lstStyle/>
        <a:p>
          <a:r>
            <a:rPr lang="en-ZA"/>
            <a:t>Many students must learn in a language that is not their home language, hindering comprehension (Pretorius &amp; Klapwijk, 2016).</a:t>
          </a:r>
          <a:endParaRPr lang="en-US"/>
        </a:p>
      </dgm:t>
    </dgm:pt>
    <dgm:pt modelId="{031B9FE9-3A1A-4A73-810B-DE3ECDC7C7EE}" type="parTrans" cxnId="{B7941DEC-6294-4CCF-ABB6-A03047ABA97D}">
      <dgm:prSet/>
      <dgm:spPr/>
      <dgm:t>
        <a:bodyPr/>
        <a:lstStyle/>
        <a:p>
          <a:endParaRPr lang="en-US"/>
        </a:p>
      </dgm:t>
    </dgm:pt>
    <dgm:pt modelId="{DFAA3A26-A8E9-45D5-A3E7-20C56BBB79E6}" type="sibTrans" cxnId="{B7941DEC-6294-4CCF-ABB6-A03047ABA97D}">
      <dgm:prSet/>
      <dgm:spPr/>
      <dgm:t>
        <a:bodyPr/>
        <a:lstStyle/>
        <a:p>
          <a:endParaRPr lang="en-US"/>
        </a:p>
      </dgm:t>
    </dgm:pt>
    <dgm:pt modelId="{81870E56-64C1-4A48-8332-41402A9845CA}">
      <dgm:prSet/>
      <dgm:spPr/>
      <dgm:t>
        <a:bodyPr/>
        <a:lstStyle/>
        <a:p>
          <a:r>
            <a:rPr lang="en-ZA"/>
            <a:t>Reading materials often don't align with learners’ languages or cultural backgrounds (Ngema, 2021; Simelane et al., 2024), reducing engagement and understanding.</a:t>
          </a:r>
          <a:endParaRPr lang="en-US"/>
        </a:p>
      </dgm:t>
    </dgm:pt>
    <dgm:pt modelId="{9D9ED9AC-2200-421E-BB6D-3E84C9AD4293}" type="parTrans" cxnId="{B752CD62-0DEE-412B-B891-586CC1F0283D}">
      <dgm:prSet/>
      <dgm:spPr/>
      <dgm:t>
        <a:bodyPr/>
        <a:lstStyle/>
        <a:p>
          <a:endParaRPr lang="en-US"/>
        </a:p>
      </dgm:t>
    </dgm:pt>
    <dgm:pt modelId="{F581FC89-2E99-48E6-8EEA-94C5D79AA85C}" type="sibTrans" cxnId="{B752CD62-0DEE-412B-B891-586CC1F0283D}">
      <dgm:prSet/>
      <dgm:spPr/>
      <dgm:t>
        <a:bodyPr/>
        <a:lstStyle/>
        <a:p>
          <a:endParaRPr lang="en-US"/>
        </a:p>
      </dgm:t>
    </dgm:pt>
    <dgm:pt modelId="{677F22B0-5DD7-4369-9150-5F3DF988EA3F}">
      <dgm:prSet/>
      <dgm:spPr/>
      <dgm:t>
        <a:bodyPr/>
        <a:lstStyle/>
        <a:p>
          <a:r>
            <a:rPr lang="en-ZA"/>
            <a:t>The early shift from African languages to English as medium of instruction leads to poor access and use of reading materials (Phajane, 2021).</a:t>
          </a:r>
          <a:endParaRPr lang="en-US"/>
        </a:p>
      </dgm:t>
    </dgm:pt>
    <dgm:pt modelId="{1D3BCAEA-7BA5-43D1-9F3D-9F276651AE83}" type="parTrans" cxnId="{327C1166-D055-4863-9EE2-D2A01D478B0E}">
      <dgm:prSet/>
      <dgm:spPr/>
      <dgm:t>
        <a:bodyPr/>
        <a:lstStyle/>
        <a:p>
          <a:endParaRPr lang="en-US"/>
        </a:p>
      </dgm:t>
    </dgm:pt>
    <dgm:pt modelId="{20CB174B-25CA-483E-928D-41059AF50FFD}" type="sibTrans" cxnId="{327C1166-D055-4863-9EE2-D2A01D478B0E}">
      <dgm:prSet/>
      <dgm:spPr/>
      <dgm:t>
        <a:bodyPr/>
        <a:lstStyle/>
        <a:p>
          <a:endParaRPr lang="en-US"/>
        </a:p>
      </dgm:t>
    </dgm:pt>
    <dgm:pt modelId="{972E6E44-B299-467F-96D9-6FC4DAFEBBA0}">
      <dgm:prSet/>
      <dgm:spPr/>
      <dgm:t>
        <a:bodyPr/>
        <a:lstStyle/>
        <a:p>
          <a:r>
            <a:rPr lang="en-ZA"/>
            <a:t>In multi-grade classrooms, teachers struggle to adapt reading materials to varied ages and levels due to limited support (Ramrathan &amp; Mzimela, 2016).</a:t>
          </a:r>
          <a:endParaRPr lang="en-US"/>
        </a:p>
      </dgm:t>
    </dgm:pt>
    <dgm:pt modelId="{FAAE999D-8ED5-4D1B-982E-E6D548A43CB5}" type="parTrans" cxnId="{12E94356-E445-441F-BC47-FAFFEFAD2C3A}">
      <dgm:prSet/>
      <dgm:spPr/>
      <dgm:t>
        <a:bodyPr/>
        <a:lstStyle/>
        <a:p>
          <a:endParaRPr lang="en-US"/>
        </a:p>
      </dgm:t>
    </dgm:pt>
    <dgm:pt modelId="{0671B89B-1843-4E87-AED7-087B96CC8177}" type="sibTrans" cxnId="{12E94356-E445-441F-BC47-FAFFEFAD2C3A}">
      <dgm:prSet/>
      <dgm:spPr/>
      <dgm:t>
        <a:bodyPr/>
        <a:lstStyle/>
        <a:p>
          <a:endParaRPr lang="en-US"/>
        </a:p>
      </dgm:t>
    </dgm:pt>
    <dgm:pt modelId="{FCA65D5C-1FB0-48D5-BAC9-B81D69FD13FB}">
      <dgm:prSet/>
      <dgm:spPr/>
      <dgm:t>
        <a:bodyPr/>
        <a:lstStyle/>
        <a:p>
          <a:r>
            <a:rPr lang="en-ZA"/>
            <a:t>Senior phase learners (Grade 10) encounter unengaging materials that don’t meet their interests or language needs, lowering comprehension and motivation (Meyiwa, 2024).</a:t>
          </a:r>
          <a:endParaRPr lang="en-US"/>
        </a:p>
      </dgm:t>
    </dgm:pt>
    <dgm:pt modelId="{233C9979-50B4-47D8-8EC9-F00667D69024}" type="parTrans" cxnId="{B6280AF3-3E52-4CB5-A5A2-A9FD6F47F143}">
      <dgm:prSet/>
      <dgm:spPr/>
      <dgm:t>
        <a:bodyPr/>
        <a:lstStyle/>
        <a:p>
          <a:endParaRPr lang="en-US"/>
        </a:p>
      </dgm:t>
    </dgm:pt>
    <dgm:pt modelId="{C3A9291B-F4C0-48FD-BDD2-1DD8F1FCF00A}" type="sibTrans" cxnId="{B6280AF3-3E52-4CB5-A5A2-A9FD6F47F143}">
      <dgm:prSet/>
      <dgm:spPr/>
      <dgm:t>
        <a:bodyPr/>
        <a:lstStyle/>
        <a:p>
          <a:endParaRPr lang="en-US"/>
        </a:p>
      </dgm:t>
    </dgm:pt>
    <dgm:pt modelId="{F4C4DE19-D5DF-4E96-8F24-AD9A24E2E468}">
      <dgm:prSet/>
      <dgm:spPr/>
      <dgm:t>
        <a:bodyPr/>
        <a:lstStyle/>
        <a:p>
          <a:r>
            <a:rPr lang="en-ZA"/>
            <a:t>Grades 6–10 students are often demotivated by outdated and irrelevant reading materials (Rautenbach et al., 2019; Cekiso et al., 2022).</a:t>
          </a:r>
          <a:endParaRPr lang="en-US"/>
        </a:p>
      </dgm:t>
    </dgm:pt>
    <dgm:pt modelId="{3D81FBA1-BA64-4AD9-9BAA-6BCFFDDFD21D}" type="parTrans" cxnId="{E7F02371-0A92-44F0-B9FB-5A7EAFD9A7AE}">
      <dgm:prSet/>
      <dgm:spPr/>
      <dgm:t>
        <a:bodyPr/>
        <a:lstStyle/>
        <a:p>
          <a:endParaRPr lang="en-US"/>
        </a:p>
      </dgm:t>
    </dgm:pt>
    <dgm:pt modelId="{65BD5279-4F8A-4B9A-A80F-A9EFD66C2AB2}" type="sibTrans" cxnId="{E7F02371-0A92-44F0-B9FB-5A7EAFD9A7AE}">
      <dgm:prSet/>
      <dgm:spPr/>
      <dgm:t>
        <a:bodyPr/>
        <a:lstStyle/>
        <a:p>
          <a:endParaRPr lang="en-US"/>
        </a:p>
      </dgm:t>
    </dgm:pt>
    <dgm:pt modelId="{5ABB23A6-7542-4576-9D97-6994223FD735}">
      <dgm:prSet/>
      <dgm:spPr/>
      <dgm:t>
        <a:bodyPr/>
        <a:lstStyle/>
        <a:p>
          <a:r>
            <a:rPr lang="en-ZA"/>
            <a:t>Overall, effectiveness depends on quality, cultural relevance, language accessibility, and adaptability of materials—not just quantity.</a:t>
          </a:r>
          <a:endParaRPr lang="en-US"/>
        </a:p>
      </dgm:t>
    </dgm:pt>
    <dgm:pt modelId="{05E8FA09-CA2F-4B95-BE66-D523FDE4B476}" type="parTrans" cxnId="{64CD80D3-2632-4077-AC2C-3DD7AFDB16EE}">
      <dgm:prSet/>
      <dgm:spPr/>
      <dgm:t>
        <a:bodyPr/>
        <a:lstStyle/>
        <a:p>
          <a:endParaRPr lang="en-US"/>
        </a:p>
      </dgm:t>
    </dgm:pt>
    <dgm:pt modelId="{786C4663-F1B5-4E81-92B4-2DE796F19324}" type="sibTrans" cxnId="{64CD80D3-2632-4077-AC2C-3DD7AFDB16EE}">
      <dgm:prSet/>
      <dgm:spPr/>
      <dgm:t>
        <a:bodyPr/>
        <a:lstStyle/>
        <a:p>
          <a:endParaRPr lang="en-US"/>
        </a:p>
      </dgm:t>
    </dgm:pt>
    <dgm:pt modelId="{21A6F7C3-F51E-41B9-80A2-86D760A669D1}" type="pres">
      <dgm:prSet presAssocID="{6C671B82-91B9-4D70-850E-45C057CF7C7E}" presName="vert0" presStyleCnt="0">
        <dgm:presLayoutVars>
          <dgm:dir/>
          <dgm:animOne val="branch"/>
          <dgm:animLvl val="lvl"/>
        </dgm:presLayoutVars>
      </dgm:prSet>
      <dgm:spPr/>
    </dgm:pt>
    <dgm:pt modelId="{AE6AA85C-B1F6-4733-9BAF-F0408279B776}" type="pres">
      <dgm:prSet presAssocID="{BA2F956F-F772-4E39-80C6-F3A348364F39}" presName="thickLine" presStyleLbl="alignNode1" presStyleIdx="0" presStyleCnt="7"/>
      <dgm:spPr/>
    </dgm:pt>
    <dgm:pt modelId="{1EC39803-2A2D-4239-8938-76EC93386E04}" type="pres">
      <dgm:prSet presAssocID="{BA2F956F-F772-4E39-80C6-F3A348364F39}" presName="horz1" presStyleCnt="0"/>
      <dgm:spPr/>
    </dgm:pt>
    <dgm:pt modelId="{F2CDF22C-C699-44E2-94C5-09F0D3678E5C}" type="pres">
      <dgm:prSet presAssocID="{BA2F956F-F772-4E39-80C6-F3A348364F39}" presName="tx1" presStyleLbl="revTx" presStyleIdx="0" presStyleCnt="7"/>
      <dgm:spPr/>
    </dgm:pt>
    <dgm:pt modelId="{CD2B1BC2-11A6-4DB6-99D1-C502C8460827}" type="pres">
      <dgm:prSet presAssocID="{BA2F956F-F772-4E39-80C6-F3A348364F39}" presName="vert1" presStyleCnt="0"/>
      <dgm:spPr/>
    </dgm:pt>
    <dgm:pt modelId="{83EC1B7F-0308-40E6-ADD3-EECA676249D4}" type="pres">
      <dgm:prSet presAssocID="{81870E56-64C1-4A48-8332-41402A9845CA}" presName="thickLine" presStyleLbl="alignNode1" presStyleIdx="1" presStyleCnt="7"/>
      <dgm:spPr/>
    </dgm:pt>
    <dgm:pt modelId="{1B9F6BFD-7B49-4F0F-A209-0A37AAECA379}" type="pres">
      <dgm:prSet presAssocID="{81870E56-64C1-4A48-8332-41402A9845CA}" presName="horz1" presStyleCnt="0"/>
      <dgm:spPr/>
    </dgm:pt>
    <dgm:pt modelId="{18721E54-AA66-49FD-972E-6C8EEB21D248}" type="pres">
      <dgm:prSet presAssocID="{81870E56-64C1-4A48-8332-41402A9845CA}" presName="tx1" presStyleLbl="revTx" presStyleIdx="1" presStyleCnt="7"/>
      <dgm:spPr/>
    </dgm:pt>
    <dgm:pt modelId="{05FE38C1-1E50-4382-A54C-9B52E4EF7DA3}" type="pres">
      <dgm:prSet presAssocID="{81870E56-64C1-4A48-8332-41402A9845CA}" presName="vert1" presStyleCnt="0"/>
      <dgm:spPr/>
    </dgm:pt>
    <dgm:pt modelId="{ED96E109-9357-4A8E-9CFA-D2EB14D593A6}" type="pres">
      <dgm:prSet presAssocID="{677F22B0-5DD7-4369-9150-5F3DF988EA3F}" presName="thickLine" presStyleLbl="alignNode1" presStyleIdx="2" presStyleCnt="7"/>
      <dgm:spPr/>
    </dgm:pt>
    <dgm:pt modelId="{05392A46-82E8-4468-A75E-78443F30DE99}" type="pres">
      <dgm:prSet presAssocID="{677F22B0-5DD7-4369-9150-5F3DF988EA3F}" presName="horz1" presStyleCnt="0"/>
      <dgm:spPr/>
    </dgm:pt>
    <dgm:pt modelId="{F8A30399-4E7C-4870-9550-701EEF644606}" type="pres">
      <dgm:prSet presAssocID="{677F22B0-5DD7-4369-9150-5F3DF988EA3F}" presName="tx1" presStyleLbl="revTx" presStyleIdx="2" presStyleCnt="7"/>
      <dgm:spPr/>
    </dgm:pt>
    <dgm:pt modelId="{0ED693E8-18FA-47B7-BA97-0539F81E896B}" type="pres">
      <dgm:prSet presAssocID="{677F22B0-5DD7-4369-9150-5F3DF988EA3F}" presName="vert1" presStyleCnt="0"/>
      <dgm:spPr/>
    </dgm:pt>
    <dgm:pt modelId="{3080127F-05CF-4B19-9A9E-A335D1B464B4}" type="pres">
      <dgm:prSet presAssocID="{972E6E44-B299-467F-96D9-6FC4DAFEBBA0}" presName="thickLine" presStyleLbl="alignNode1" presStyleIdx="3" presStyleCnt="7"/>
      <dgm:spPr/>
    </dgm:pt>
    <dgm:pt modelId="{4412D6AA-B832-4938-A532-BDFDE0A6F7DF}" type="pres">
      <dgm:prSet presAssocID="{972E6E44-B299-467F-96D9-6FC4DAFEBBA0}" presName="horz1" presStyleCnt="0"/>
      <dgm:spPr/>
    </dgm:pt>
    <dgm:pt modelId="{46453AFF-6DD4-4B35-9BF6-9F6DD2480760}" type="pres">
      <dgm:prSet presAssocID="{972E6E44-B299-467F-96D9-6FC4DAFEBBA0}" presName="tx1" presStyleLbl="revTx" presStyleIdx="3" presStyleCnt="7"/>
      <dgm:spPr/>
    </dgm:pt>
    <dgm:pt modelId="{9CE8BA86-22DF-4843-9D49-55756C6B7272}" type="pres">
      <dgm:prSet presAssocID="{972E6E44-B299-467F-96D9-6FC4DAFEBBA0}" presName="vert1" presStyleCnt="0"/>
      <dgm:spPr/>
    </dgm:pt>
    <dgm:pt modelId="{7C517FD8-C3E1-4FCD-AA75-697B1330CB54}" type="pres">
      <dgm:prSet presAssocID="{FCA65D5C-1FB0-48D5-BAC9-B81D69FD13FB}" presName="thickLine" presStyleLbl="alignNode1" presStyleIdx="4" presStyleCnt="7"/>
      <dgm:spPr/>
    </dgm:pt>
    <dgm:pt modelId="{F39F62B6-E86A-45BE-A661-B68512C28F40}" type="pres">
      <dgm:prSet presAssocID="{FCA65D5C-1FB0-48D5-BAC9-B81D69FD13FB}" presName="horz1" presStyleCnt="0"/>
      <dgm:spPr/>
    </dgm:pt>
    <dgm:pt modelId="{7DE9453D-DBE8-4A3F-A4C6-FFB3EE04D5B1}" type="pres">
      <dgm:prSet presAssocID="{FCA65D5C-1FB0-48D5-BAC9-B81D69FD13FB}" presName="tx1" presStyleLbl="revTx" presStyleIdx="4" presStyleCnt="7"/>
      <dgm:spPr/>
    </dgm:pt>
    <dgm:pt modelId="{20C519F2-E366-45B5-9C8F-B76E754305AB}" type="pres">
      <dgm:prSet presAssocID="{FCA65D5C-1FB0-48D5-BAC9-B81D69FD13FB}" presName="vert1" presStyleCnt="0"/>
      <dgm:spPr/>
    </dgm:pt>
    <dgm:pt modelId="{03C0A376-DBDD-4997-A724-EC6EFAB2E566}" type="pres">
      <dgm:prSet presAssocID="{F4C4DE19-D5DF-4E96-8F24-AD9A24E2E468}" presName="thickLine" presStyleLbl="alignNode1" presStyleIdx="5" presStyleCnt="7"/>
      <dgm:spPr/>
    </dgm:pt>
    <dgm:pt modelId="{36EF7FBB-8D19-4FB2-A7A0-2C31B7E1D5F2}" type="pres">
      <dgm:prSet presAssocID="{F4C4DE19-D5DF-4E96-8F24-AD9A24E2E468}" presName="horz1" presStyleCnt="0"/>
      <dgm:spPr/>
    </dgm:pt>
    <dgm:pt modelId="{35A2C909-9AE7-4C1E-9FDC-C86DAEE41EB8}" type="pres">
      <dgm:prSet presAssocID="{F4C4DE19-D5DF-4E96-8F24-AD9A24E2E468}" presName="tx1" presStyleLbl="revTx" presStyleIdx="5" presStyleCnt="7"/>
      <dgm:spPr/>
    </dgm:pt>
    <dgm:pt modelId="{FDE475FE-B63F-423A-93A7-DCC165700438}" type="pres">
      <dgm:prSet presAssocID="{F4C4DE19-D5DF-4E96-8F24-AD9A24E2E468}" presName="vert1" presStyleCnt="0"/>
      <dgm:spPr/>
    </dgm:pt>
    <dgm:pt modelId="{6BF7B75D-F2DD-4109-BCB8-D50131431625}" type="pres">
      <dgm:prSet presAssocID="{5ABB23A6-7542-4576-9D97-6994223FD735}" presName="thickLine" presStyleLbl="alignNode1" presStyleIdx="6" presStyleCnt="7"/>
      <dgm:spPr/>
    </dgm:pt>
    <dgm:pt modelId="{00D55FCA-8E22-4AF9-BD0E-BD837AD88C92}" type="pres">
      <dgm:prSet presAssocID="{5ABB23A6-7542-4576-9D97-6994223FD735}" presName="horz1" presStyleCnt="0"/>
      <dgm:spPr/>
    </dgm:pt>
    <dgm:pt modelId="{254B86BC-0519-4212-9994-3B9961EDE688}" type="pres">
      <dgm:prSet presAssocID="{5ABB23A6-7542-4576-9D97-6994223FD735}" presName="tx1" presStyleLbl="revTx" presStyleIdx="6" presStyleCnt="7"/>
      <dgm:spPr/>
    </dgm:pt>
    <dgm:pt modelId="{0F60DDA7-76D5-41D8-AC61-07F772E385F7}" type="pres">
      <dgm:prSet presAssocID="{5ABB23A6-7542-4576-9D97-6994223FD735}" presName="vert1" presStyleCnt="0"/>
      <dgm:spPr/>
    </dgm:pt>
  </dgm:ptLst>
  <dgm:cxnLst>
    <dgm:cxn modelId="{7188A60D-8396-4190-82AA-2F88DE233D07}" type="presOf" srcId="{F4C4DE19-D5DF-4E96-8F24-AD9A24E2E468}" destId="{35A2C909-9AE7-4C1E-9FDC-C86DAEE41EB8}" srcOrd="0" destOrd="0" presId="urn:microsoft.com/office/officeart/2008/layout/LinedList"/>
    <dgm:cxn modelId="{E8414E5C-AA0C-4E3B-BFE9-FA9A7D6A93A5}" type="presOf" srcId="{BA2F956F-F772-4E39-80C6-F3A348364F39}" destId="{F2CDF22C-C699-44E2-94C5-09F0D3678E5C}" srcOrd="0" destOrd="0" presId="urn:microsoft.com/office/officeart/2008/layout/LinedList"/>
    <dgm:cxn modelId="{8F594A5F-53D4-444F-8FE7-7F9124DCE606}" type="presOf" srcId="{81870E56-64C1-4A48-8332-41402A9845CA}" destId="{18721E54-AA66-49FD-972E-6C8EEB21D248}" srcOrd="0" destOrd="0" presId="urn:microsoft.com/office/officeart/2008/layout/LinedList"/>
    <dgm:cxn modelId="{B752CD62-0DEE-412B-B891-586CC1F0283D}" srcId="{6C671B82-91B9-4D70-850E-45C057CF7C7E}" destId="{81870E56-64C1-4A48-8332-41402A9845CA}" srcOrd="1" destOrd="0" parTransId="{9D9ED9AC-2200-421E-BB6D-3E84C9AD4293}" sibTransId="{F581FC89-2E99-48E6-8EEA-94C5D79AA85C}"/>
    <dgm:cxn modelId="{327C1166-D055-4863-9EE2-D2A01D478B0E}" srcId="{6C671B82-91B9-4D70-850E-45C057CF7C7E}" destId="{677F22B0-5DD7-4369-9150-5F3DF988EA3F}" srcOrd="2" destOrd="0" parTransId="{1D3BCAEA-7BA5-43D1-9F3D-9F276651AE83}" sibTransId="{20CB174B-25CA-483E-928D-41059AF50FFD}"/>
    <dgm:cxn modelId="{CAFD0771-8A94-461F-8ED9-8E83D8857390}" type="presOf" srcId="{FCA65D5C-1FB0-48D5-BAC9-B81D69FD13FB}" destId="{7DE9453D-DBE8-4A3F-A4C6-FFB3EE04D5B1}" srcOrd="0" destOrd="0" presId="urn:microsoft.com/office/officeart/2008/layout/LinedList"/>
    <dgm:cxn modelId="{E7F02371-0A92-44F0-B9FB-5A7EAFD9A7AE}" srcId="{6C671B82-91B9-4D70-850E-45C057CF7C7E}" destId="{F4C4DE19-D5DF-4E96-8F24-AD9A24E2E468}" srcOrd="5" destOrd="0" parTransId="{3D81FBA1-BA64-4AD9-9BAA-6BCFFDDFD21D}" sibTransId="{65BD5279-4F8A-4B9A-A80F-A9EFD66C2AB2}"/>
    <dgm:cxn modelId="{17B4C353-5E47-4D0B-B774-A84B20414B2E}" type="presOf" srcId="{6C671B82-91B9-4D70-850E-45C057CF7C7E}" destId="{21A6F7C3-F51E-41B9-80A2-86D760A669D1}" srcOrd="0" destOrd="0" presId="urn:microsoft.com/office/officeart/2008/layout/LinedList"/>
    <dgm:cxn modelId="{12E94356-E445-441F-BC47-FAFFEFAD2C3A}" srcId="{6C671B82-91B9-4D70-850E-45C057CF7C7E}" destId="{972E6E44-B299-467F-96D9-6FC4DAFEBBA0}" srcOrd="3" destOrd="0" parTransId="{FAAE999D-8ED5-4D1B-982E-E6D548A43CB5}" sibTransId="{0671B89B-1843-4E87-AED7-087B96CC8177}"/>
    <dgm:cxn modelId="{0ECDEA7F-4E16-42D1-8E85-447D27F0C713}" type="presOf" srcId="{677F22B0-5DD7-4369-9150-5F3DF988EA3F}" destId="{F8A30399-4E7C-4870-9550-701EEF644606}" srcOrd="0" destOrd="0" presId="urn:microsoft.com/office/officeart/2008/layout/LinedList"/>
    <dgm:cxn modelId="{64CD80D3-2632-4077-AC2C-3DD7AFDB16EE}" srcId="{6C671B82-91B9-4D70-850E-45C057CF7C7E}" destId="{5ABB23A6-7542-4576-9D97-6994223FD735}" srcOrd="6" destOrd="0" parTransId="{05E8FA09-CA2F-4B95-BE66-D523FDE4B476}" sibTransId="{786C4663-F1B5-4E81-92B4-2DE796F19324}"/>
    <dgm:cxn modelId="{A5B596D4-CF8F-4A59-A759-46CED6F1E6D6}" type="presOf" srcId="{972E6E44-B299-467F-96D9-6FC4DAFEBBA0}" destId="{46453AFF-6DD4-4B35-9BF6-9F6DD2480760}" srcOrd="0" destOrd="0" presId="urn:microsoft.com/office/officeart/2008/layout/LinedList"/>
    <dgm:cxn modelId="{B7941DEC-6294-4CCF-ABB6-A03047ABA97D}" srcId="{6C671B82-91B9-4D70-850E-45C057CF7C7E}" destId="{BA2F956F-F772-4E39-80C6-F3A348364F39}" srcOrd="0" destOrd="0" parTransId="{031B9FE9-3A1A-4A73-810B-DE3ECDC7C7EE}" sibTransId="{DFAA3A26-A8E9-45D5-A3E7-20C56BBB79E6}"/>
    <dgm:cxn modelId="{D3A320EC-B453-4EE6-90E3-1C47217E1C00}" type="presOf" srcId="{5ABB23A6-7542-4576-9D97-6994223FD735}" destId="{254B86BC-0519-4212-9994-3B9961EDE688}" srcOrd="0" destOrd="0" presId="urn:microsoft.com/office/officeart/2008/layout/LinedList"/>
    <dgm:cxn modelId="{B6280AF3-3E52-4CB5-A5A2-A9FD6F47F143}" srcId="{6C671B82-91B9-4D70-850E-45C057CF7C7E}" destId="{FCA65D5C-1FB0-48D5-BAC9-B81D69FD13FB}" srcOrd="4" destOrd="0" parTransId="{233C9979-50B4-47D8-8EC9-F00667D69024}" sibTransId="{C3A9291B-F4C0-48FD-BDD2-1DD8F1FCF00A}"/>
    <dgm:cxn modelId="{77D279A1-4402-4237-9F36-2721D8E09EE8}" type="presParOf" srcId="{21A6F7C3-F51E-41B9-80A2-86D760A669D1}" destId="{AE6AA85C-B1F6-4733-9BAF-F0408279B776}" srcOrd="0" destOrd="0" presId="urn:microsoft.com/office/officeart/2008/layout/LinedList"/>
    <dgm:cxn modelId="{873B4695-C998-41A2-958F-1C48F401CB8B}" type="presParOf" srcId="{21A6F7C3-F51E-41B9-80A2-86D760A669D1}" destId="{1EC39803-2A2D-4239-8938-76EC93386E04}" srcOrd="1" destOrd="0" presId="urn:microsoft.com/office/officeart/2008/layout/LinedList"/>
    <dgm:cxn modelId="{F150687F-B3CE-4B31-9868-FC78E07341C8}" type="presParOf" srcId="{1EC39803-2A2D-4239-8938-76EC93386E04}" destId="{F2CDF22C-C699-44E2-94C5-09F0D3678E5C}" srcOrd="0" destOrd="0" presId="urn:microsoft.com/office/officeart/2008/layout/LinedList"/>
    <dgm:cxn modelId="{3268AF1F-C658-43E8-9D1C-BB6D5FB67658}" type="presParOf" srcId="{1EC39803-2A2D-4239-8938-76EC93386E04}" destId="{CD2B1BC2-11A6-4DB6-99D1-C502C8460827}" srcOrd="1" destOrd="0" presId="urn:microsoft.com/office/officeart/2008/layout/LinedList"/>
    <dgm:cxn modelId="{405427A6-4594-4164-A86C-921F9DCF15F8}" type="presParOf" srcId="{21A6F7C3-F51E-41B9-80A2-86D760A669D1}" destId="{83EC1B7F-0308-40E6-ADD3-EECA676249D4}" srcOrd="2" destOrd="0" presId="urn:microsoft.com/office/officeart/2008/layout/LinedList"/>
    <dgm:cxn modelId="{54E20090-A90A-4212-80B2-E104E7430354}" type="presParOf" srcId="{21A6F7C3-F51E-41B9-80A2-86D760A669D1}" destId="{1B9F6BFD-7B49-4F0F-A209-0A37AAECA379}" srcOrd="3" destOrd="0" presId="urn:microsoft.com/office/officeart/2008/layout/LinedList"/>
    <dgm:cxn modelId="{75403D89-E022-4594-82C4-C2529CD29443}" type="presParOf" srcId="{1B9F6BFD-7B49-4F0F-A209-0A37AAECA379}" destId="{18721E54-AA66-49FD-972E-6C8EEB21D248}" srcOrd="0" destOrd="0" presId="urn:microsoft.com/office/officeart/2008/layout/LinedList"/>
    <dgm:cxn modelId="{56BE19AF-EC2A-4207-8574-BE3375E0D794}" type="presParOf" srcId="{1B9F6BFD-7B49-4F0F-A209-0A37AAECA379}" destId="{05FE38C1-1E50-4382-A54C-9B52E4EF7DA3}" srcOrd="1" destOrd="0" presId="urn:microsoft.com/office/officeart/2008/layout/LinedList"/>
    <dgm:cxn modelId="{B09AE62A-7EA4-43B6-9266-9CC2258D5BE3}" type="presParOf" srcId="{21A6F7C3-F51E-41B9-80A2-86D760A669D1}" destId="{ED96E109-9357-4A8E-9CFA-D2EB14D593A6}" srcOrd="4" destOrd="0" presId="urn:microsoft.com/office/officeart/2008/layout/LinedList"/>
    <dgm:cxn modelId="{590D8288-10DF-42F7-A57D-8001AAA7EC57}" type="presParOf" srcId="{21A6F7C3-F51E-41B9-80A2-86D760A669D1}" destId="{05392A46-82E8-4468-A75E-78443F30DE99}" srcOrd="5" destOrd="0" presId="urn:microsoft.com/office/officeart/2008/layout/LinedList"/>
    <dgm:cxn modelId="{EB7CC25E-389B-4234-AB78-5D4FEFF43FD1}" type="presParOf" srcId="{05392A46-82E8-4468-A75E-78443F30DE99}" destId="{F8A30399-4E7C-4870-9550-701EEF644606}" srcOrd="0" destOrd="0" presId="urn:microsoft.com/office/officeart/2008/layout/LinedList"/>
    <dgm:cxn modelId="{BAFD0582-2157-4AD3-9551-A8A41F518220}" type="presParOf" srcId="{05392A46-82E8-4468-A75E-78443F30DE99}" destId="{0ED693E8-18FA-47B7-BA97-0539F81E896B}" srcOrd="1" destOrd="0" presId="urn:microsoft.com/office/officeart/2008/layout/LinedList"/>
    <dgm:cxn modelId="{455D983F-7D72-46B8-8DB1-DE62B84E5EE8}" type="presParOf" srcId="{21A6F7C3-F51E-41B9-80A2-86D760A669D1}" destId="{3080127F-05CF-4B19-9A9E-A335D1B464B4}" srcOrd="6" destOrd="0" presId="urn:microsoft.com/office/officeart/2008/layout/LinedList"/>
    <dgm:cxn modelId="{1F5DD31F-FD93-42E8-BAAF-9E49BE59A61D}" type="presParOf" srcId="{21A6F7C3-F51E-41B9-80A2-86D760A669D1}" destId="{4412D6AA-B832-4938-A532-BDFDE0A6F7DF}" srcOrd="7" destOrd="0" presId="urn:microsoft.com/office/officeart/2008/layout/LinedList"/>
    <dgm:cxn modelId="{A50B70C6-354E-427E-820B-86340DA41B98}" type="presParOf" srcId="{4412D6AA-B832-4938-A532-BDFDE0A6F7DF}" destId="{46453AFF-6DD4-4B35-9BF6-9F6DD2480760}" srcOrd="0" destOrd="0" presId="urn:microsoft.com/office/officeart/2008/layout/LinedList"/>
    <dgm:cxn modelId="{CA9774AD-CBCC-4DCB-8405-22E94509A8AA}" type="presParOf" srcId="{4412D6AA-B832-4938-A532-BDFDE0A6F7DF}" destId="{9CE8BA86-22DF-4843-9D49-55756C6B7272}" srcOrd="1" destOrd="0" presId="urn:microsoft.com/office/officeart/2008/layout/LinedList"/>
    <dgm:cxn modelId="{32F5F22E-06EC-45CB-B69B-A63B80211DCC}" type="presParOf" srcId="{21A6F7C3-F51E-41B9-80A2-86D760A669D1}" destId="{7C517FD8-C3E1-4FCD-AA75-697B1330CB54}" srcOrd="8" destOrd="0" presId="urn:microsoft.com/office/officeart/2008/layout/LinedList"/>
    <dgm:cxn modelId="{C1F28FE8-5612-4CD6-A456-146BB3025012}" type="presParOf" srcId="{21A6F7C3-F51E-41B9-80A2-86D760A669D1}" destId="{F39F62B6-E86A-45BE-A661-B68512C28F40}" srcOrd="9" destOrd="0" presId="urn:microsoft.com/office/officeart/2008/layout/LinedList"/>
    <dgm:cxn modelId="{E317D177-54EA-4084-8C15-0B7AEF3700D8}" type="presParOf" srcId="{F39F62B6-E86A-45BE-A661-B68512C28F40}" destId="{7DE9453D-DBE8-4A3F-A4C6-FFB3EE04D5B1}" srcOrd="0" destOrd="0" presId="urn:microsoft.com/office/officeart/2008/layout/LinedList"/>
    <dgm:cxn modelId="{762EFB30-A0B2-4355-9DE2-B274500F1A10}" type="presParOf" srcId="{F39F62B6-E86A-45BE-A661-B68512C28F40}" destId="{20C519F2-E366-45B5-9C8F-B76E754305AB}" srcOrd="1" destOrd="0" presId="urn:microsoft.com/office/officeart/2008/layout/LinedList"/>
    <dgm:cxn modelId="{CD6D266F-7C7C-40B4-952B-052E4D4DCD29}" type="presParOf" srcId="{21A6F7C3-F51E-41B9-80A2-86D760A669D1}" destId="{03C0A376-DBDD-4997-A724-EC6EFAB2E566}" srcOrd="10" destOrd="0" presId="urn:microsoft.com/office/officeart/2008/layout/LinedList"/>
    <dgm:cxn modelId="{F475FA37-3D74-49E2-99E8-A0CD8DBB9B97}" type="presParOf" srcId="{21A6F7C3-F51E-41B9-80A2-86D760A669D1}" destId="{36EF7FBB-8D19-4FB2-A7A0-2C31B7E1D5F2}" srcOrd="11" destOrd="0" presId="urn:microsoft.com/office/officeart/2008/layout/LinedList"/>
    <dgm:cxn modelId="{7BD1B4B9-05A7-4BD5-A8D3-96495F82D8CE}" type="presParOf" srcId="{36EF7FBB-8D19-4FB2-A7A0-2C31B7E1D5F2}" destId="{35A2C909-9AE7-4C1E-9FDC-C86DAEE41EB8}" srcOrd="0" destOrd="0" presId="urn:microsoft.com/office/officeart/2008/layout/LinedList"/>
    <dgm:cxn modelId="{F7FADB77-51EB-407C-86C9-F403A6C5945E}" type="presParOf" srcId="{36EF7FBB-8D19-4FB2-A7A0-2C31B7E1D5F2}" destId="{FDE475FE-B63F-423A-93A7-DCC165700438}" srcOrd="1" destOrd="0" presId="urn:microsoft.com/office/officeart/2008/layout/LinedList"/>
    <dgm:cxn modelId="{DF6E2725-042A-4846-800D-BD2178DABC2C}" type="presParOf" srcId="{21A6F7C3-F51E-41B9-80A2-86D760A669D1}" destId="{6BF7B75D-F2DD-4109-BCB8-D50131431625}" srcOrd="12" destOrd="0" presId="urn:microsoft.com/office/officeart/2008/layout/LinedList"/>
    <dgm:cxn modelId="{21A5C23C-5132-4394-825D-6A1593388FC3}" type="presParOf" srcId="{21A6F7C3-F51E-41B9-80A2-86D760A669D1}" destId="{00D55FCA-8E22-4AF9-BD0E-BD837AD88C92}" srcOrd="13" destOrd="0" presId="urn:microsoft.com/office/officeart/2008/layout/LinedList"/>
    <dgm:cxn modelId="{DDDA4DB1-5847-4A0D-B061-9C75F546D6F5}" type="presParOf" srcId="{00D55FCA-8E22-4AF9-BD0E-BD837AD88C92}" destId="{254B86BC-0519-4212-9994-3B9961EDE688}" srcOrd="0" destOrd="0" presId="urn:microsoft.com/office/officeart/2008/layout/LinedList"/>
    <dgm:cxn modelId="{072E2704-3B6B-475A-B8D4-E60FBA573EC0}" type="presParOf" srcId="{00D55FCA-8E22-4AF9-BD0E-BD837AD88C92}" destId="{0F60DDA7-76D5-41D8-AC61-07F772E385F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E653C83-D572-490A-A8A3-BD04823D529F}"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4820175A-2A91-4740-86C1-6316C33F9825}">
      <dgm:prSet/>
      <dgm:spPr/>
      <dgm:t>
        <a:bodyPr/>
        <a:lstStyle/>
        <a:p>
          <a:r>
            <a:rPr lang="en-ZA"/>
            <a:t>Many educators lack skills in phonemic awareness, decoding, and teaching reading in isiZulu (Ngema, 2021; 2023; Simelane et al., 2024).</a:t>
          </a:r>
          <a:endParaRPr lang="en-US"/>
        </a:p>
      </dgm:t>
    </dgm:pt>
    <dgm:pt modelId="{445F9908-1935-4704-8BF0-C7D30F0D267B}" type="parTrans" cxnId="{4928ECA9-1844-485A-AC5E-848430001BEA}">
      <dgm:prSet/>
      <dgm:spPr/>
      <dgm:t>
        <a:bodyPr/>
        <a:lstStyle/>
        <a:p>
          <a:endParaRPr lang="en-US"/>
        </a:p>
      </dgm:t>
    </dgm:pt>
    <dgm:pt modelId="{2F55E6D8-0B24-42E6-B011-F47D674DF9BD}" type="sibTrans" cxnId="{4928ECA9-1844-485A-AC5E-848430001BEA}">
      <dgm:prSet/>
      <dgm:spPr/>
      <dgm:t>
        <a:bodyPr/>
        <a:lstStyle/>
        <a:p>
          <a:endParaRPr lang="en-US"/>
        </a:p>
      </dgm:t>
    </dgm:pt>
    <dgm:pt modelId="{73A9FCC6-6683-4165-B86B-67C5118B7AF5}">
      <dgm:prSet/>
      <dgm:spPr/>
      <dgm:t>
        <a:bodyPr/>
        <a:lstStyle/>
        <a:p>
          <a:r>
            <a:rPr lang="en-ZA"/>
            <a:t>Packed classes, outdated materials, and minial teaching support hinder effective instruction.</a:t>
          </a:r>
          <a:endParaRPr lang="en-US"/>
        </a:p>
      </dgm:t>
    </dgm:pt>
    <dgm:pt modelId="{88E11AC4-4CC4-46EF-97EB-254147C8BD40}" type="parTrans" cxnId="{A2D0D013-16CC-47B1-9C27-7387F5171564}">
      <dgm:prSet/>
      <dgm:spPr/>
      <dgm:t>
        <a:bodyPr/>
        <a:lstStyle/>
        <a:p>
          <a:endParaRPr lang="en-US"/>
        </a:p>
      </dgm:t>
    </dgm:pt>
    <dgm:pt modelId="{7F73235C-6D03-4871-9896-B6F357CBF554}" type="sibTrans" cxnId="{A2D0D013-16CC-47B1-9C27-7387F5171564}">
      <dgm:prSet/>
      <dgm:spPr/>
      <dgm:t>
        <a:bodyPr/>
        <a:lstStyle/>
        <a:p>
          <a:endParaRPr lang="en-US"/>
        </a:p>
      </dgm:t>
    </dgm:pt>
    <dgm:pt modelId="{860DDE5B-6F2A-42F4-B1D1-B0E33F809F8F}">
      <dgm:prSet/>
      <dgm:spPr/>
      <dgm:t>
        <a:bodyPr/>
        <a:lstStyle/>
        <a:p>
          <a:r>
            <a:rPr lang="en-ZA"/>
            <a:t>Reading materials often do not match learners’ developmental stages or linguistic contexts.</a:t>
          </a:r>
          <a:endParaRPr lang="en-US"/>
        </a:p>
      </dgm:t>
    </dgm:pt>
    <dgm:pt modelId="{9CC36F7A-F905-4030-9AB5-98CAA5EAFF4F}" type="parTrans" cxnId="{125C2394-E661-4B98-BA16-B133CEB7445F}">
      <dgm:prSet/>
      <dgm:spPr/>
      <dgm:t>
        <a:bodyPr/>
        <a:lstStyle/>
        <a:p>
          <a:endParaRPr lang="en-US"/>
        </a:p>
      </dgm:t>
    </dgm:pt>
    <dgm:pt modelId="{49B73903-60DB-4C15-9CD2-4883F89170CB}" type="sibTrans" cxnId="{125C2394-E661-4B98-BA16-B133CEB7445F}">
      <dgm:prSet/>
      <dgm:spPr/>
      <dgm:t>
        <a:bodyPr/>
        <a:lstStyle/>
        <a:p>
          <a:endParaRPr lang="en-US"/>
        </a:p>
      </dgm:t>
    </dgm:pt>
    <dgm:pt modelId="{33AB4642-6D34-4E37-94B0-A0E3B81C292A}">
      <dgm:prSet/>
      <dgm:spPr/>
      <dgm:t>
        <a:bodyPr/>
        <a:lstStyle/>
        <a:p>
          <a:r>
            <a:rPr lang="en-ZA"/>
            <a:t>Pre-service training in reading pedagogy is uneven, especially for inclusive education (Ntshangase &amp; Tshuma, 2023).</a:t>
          </a:r>
          <a:endParaRPr lang="en-US"/>
        </a:p>
      </dgm:t>
    </dgm:pt>
    <dgm:pt modelId="{71DC2EB4-5C31-4FB8-91F7-ABB613F64359}" type="parTrans" cxnId="{BC84C1F7-3B13-4FF1-A4F3-D4A261779A37}">
      <dgm:prSet/>
      <dgm:spPr/>
      <dgm:t>
        <a:bodyPr/>
        <a:lstStyle/>
        <a:p>
          <a:endParaRPr lang="en-US"/>
        </a:p>
      </dgm:t>
    </dgm:pt>
    <dgm:pt modelId="{94AF663C-7171-4589-ACD4-772974DFB87E}" type="sibTrans" cxnId="{BC84C1F7-3B13-4FF1-A4F3-D4A261779A37}">
      <dgm:prSet/>
      <dgm:spPr/>
      <dgm:t>
        <a:bodyPr/>
        <a:lstStyle/>
        <a:p>
          <a:endParaRPr lang="en-US"/>
        </a:p>
      </dgm:t>
    </dgm:pt>
    <dgm:pt modelId="{93E0248B-E175-47FB-BB80-598EDEE58814}">
      <dgm:prSet/>
      <dgm:spPr/>
      <dgm:t>
        <a:bodyPr/>
        <a:lstStyle/>
        <a:p>
          <a:r>
            <a:rPr lang="en-ZA"/>
            <a:t>Insufficient oversight, lack of ongoing professional development, and poor resource allocation from education departments (Dagada, 2022).</a:t>
          </a:r>
          <a:endParaRPr lang="en-US"/>
        </a:p>
      </dgm:t>
    </dgm:pt>
    <dgm:pt modelId="{4C4A199F-F356-4204-AAC4-B16E87D968D0}" type="parTrans" cxnId="{894588B8-A6B6-4D41-9A15-8BBF3E39591E}">
      <dgm:prSet/>
      <dgm:spPr/>
      <dgm:t>
        <a:bodyPr/>
        <a:lstStyle/>
        <a:p>
          <a:endParaRPr lang="en-US"/>
        </a:p>
      </dgm:t>
    </dgm:pt>
    <dgm:pt modelId="{4087DC78-8010-4BF6-9F94-090AC68ECD54}" type="sibTrans" cxnId="{894588B8-A6B6-4D41-9A15-8BBF3E39591E}">
      <dgm:prSet/>
      <dgm:spPr/>
      <dgm:t>
        <a:bodyPr/>
        <a:lstStyle/>
        <a:p>
          <a:endParaRPr lang="en-US"/>
        </a:p>
      </dgm:t>
    </dgm:pt>
    <dgm:pt modelId="{B01A043C-4FED-4290-964F-276EA77A25DB}">
      <dgm:prSet/>
      <dgm:spPr/>
      <dgm:t>
        <a:bodyPr/>
        <a:lstStyle/>
        <a:p>
          <a:r>
            <a:rPr lang="en-ZA"/>
            <a:t>Poverty, limited book exposure, and low parental literacy reduce literacy development (Gumede, 2018; Mafokwane, 2017).</a:t>
          </a:r>
          <a:endParaRPr lang="en-US"/>
        </a:p>
      </dgm:t>
    </dgm:pt>
    <dgm:pt modelId="{AB49B731-FE94-4E01-9484-BACEDAADF69D}" type="parTrans" cxnId="{B6B72C59-9111-4574-B5FB-C7CD26B57B43}">
      <dgm:prSet/>
      <dgm:spPr/>
      <dgm:t>
        <a:bodyPr/>
        <a:lstStyle/>
        <a:p>
          <a:endParaRPr lang="en-US"/>
        </a:p>
      </dgm:t>
    </dgm:pt>
    <dgm:pt modelId="{FE5EC647-AA30-4666-A646-D88B3F692D8F}" type="sibTrans" cxnId="{B6B72C59-9111-4574-B5FB-C7CD26B57B43}">
      <dgm:prSet/>
      <dgm:spPr/>
      <dgm:t>
        <a:bodyPr/>
        <a:lstStyle/>
        <a:p>
          <a:endParaRPr lang="en-US"/>
        </a:p>
      </dgm:t>
    </dgm:pt>
    <dgm:pt modelId="{2754F685-2DBF-4B8D-9CCC-BD3783712847}">
      <dgm:prSet/>
      <dgm:spPr/>
      <dgm:t>
        <a:bodyPr/>
        <a:lstStyle/>
        <a:p>
          <a:r>
            <a:rPr lang="en-ZA"/>
            <a:t>English’s irregular spelling-pronunciation patterns contrast isiZulu’s consistency, complicating learning (Land, 2015; Ngema, 2021).</a:t>
          </a:r>
          <a:endParaRPr lang="en-US"/>
        </a:p>
      </dgm:t>
    </dgm:pt>
    <dgm:pt modelId="{DC05FE26-2CD6-40B0-A600-22C463807466}" type="parTrans" cxnId="{A8F15FB3-F185-4E2C-8C7E-BFB27AAC6FA9}">
      <dgm:prSet/>
      <dgm:spPr/>
      <dgm:t>
        <a:bodyPr/>
        <a:lstStyle/>
        <a:p>
          <a:endParaRPr lang="en-US"/>
        </a:p>
      </dgm:t>
    </dgm:pt>
    <dgm:pt modelId="{BA64845D-B478-40BA-AF3B-1EE8446C5AE1}" type="sibTrans" cxnId="{A8F15FB3-F185-4E2C-8C7E-BFB27AAC6FA9}">
      <dgm:prSet/>
      <dgm:spPr/>
      <dgm:t>
        <a:bodyPr/>
        <a:lstStyle/>
        <a:p>
          <a:endParaRPr lang="en-US"/>
        </a:p>
      </dgm:t>
    </dgm:pt>
    <dgm:pt modelId="{6BCB5A9C-73A1-42AC-A11C-29B3D24331C4}" type="pres">
      <dgm:prSet presAssocID="{0E653C83-D572-490A-A8A3-BD04823D529F}" presName="vert0" presStyleCnt="0">
        <dgm:presLayoutVars>
          <dgm:dir/>
          <dgm:animOne val="branch"/>
          <dgm:animLvl val="lvl"/>
        </dgm:presLayoutVars>
      </dgm:prSet>
      <dgm:spPr/>
    </dgm:pt>
    <dgm:pt modelId="{99D9295E-AD40-4893-B234-A301E50393C9}" type="pres">
      <dgm:prSet presAssocID="{4820175A-2A91-4740-86C1-6316C33F9825}" presName="thickLine" presStyleLbl="alignNode1" presStyleIdx="0" presStyleCnt="7"/>
      <dgm:spPr/>
    </dgm:pt>
    <dgm:pt modelId="{7BC1B114-69F8-4A63-81BD-A76CDCA1D79B}" type="pres">
      <dgm:prSet presAssocID="{4820175A-2A91-4740-86C1-6316C33F9825}" presName="horz1" presStyleCnt="0"/>
      <dgm:spPr/>
    </dgm:pt>
    <dgm:pt modelId="{EF9E6CC1-256B-4651-BC07-0F601FC46103}" type="pres">
      <dgm:prSet presAssocID="{4820175A-2A91-4740-86C1-6316C33F9825}" presName="tx1" presStyleLbl="revTx" presStyleIdx="0" presStyleCnt="7"/>
      <dgm:spPr/>
    </dgm:pt>
    <dgm:pt modelId="{A360C6E0-49F3-432B-B875-24313E85CC29}" type="pres">
      <dgm:prSet presAssocID="{4820175A-2A91-4740-86C1-6316C33F9825}" presName="vert1" presStyleCnt="0"/>
      <dgm:spPr/>
    </dgm:pt>
    <dgm:pt modelId="{216E93F2-F7FE-4EA8-930D-BA61B0681BF4}" type="pres">
      <dgm:prSet presAssocID="{73A9FCC6-6683-4165-B86B-67C5118B7AF5}" presName="thickLine" presStyleLbl="alignNode1" presStyleIdx="1" presStyleCnt="7"/>
      <dgm:spPr/>
    </dgm:pt>
    <dgm:pt modelId="{FEDC82CF-DB30-4997-B48F-BF7BC9FB8272}" type="pres">
      <dgm:prSet presAssocID="{73A9FCC6-6683-4165-B86B-67C5118B7AF5}" presName="horz1" presStyleCnt="0"/>
      <dgm:spPr/>
    </dgm:pt>
    <dgm:pt modelId="{CBC698C6-D672-428B-9BA8-C7F70B0A6E0E}" type="pres">
      <dgm:prSet presAssocID="{73A9FCC6-6683-4165-B86B-67C5118B7AF5}" presName="tx1" presStyleLbl="revTx" presStyleIdx="1" presStyleCnt="7"/>
      <dgm:spPr/>
    </dgm:pt>
    <dgm:pt modelId="{D03E0AF1-FDDB-4BD9-A7F2-DE27534432FF}" type="pres">
      <dgm:prSet presAssocID="{73A9FCC6-6683-4165-B86B-67C5118B7AF5}" presName="vert1" presStyleCnt="0"/>
      <dgm:spPr/>
    </dgm:pt>
    <dgm:pt modelId="{C833BAC0-D40C-4129-A1C7-91C4FF8898F7}" type="pres">
      <dgm:prSet presAssocID="{860DDE5B-6F2A-42F4-B1D1-B0E33F809F8F}" presName="thickLine" presStyleLbl="alignNode1" presStyleIdx="2" presStyleCnt="7"/>
      <dgm:spPr/>
    </dgm:pt>
    <dgm:pt modelId="{CEE7029B-ED7D-4B52-8CB7-9460033F2A9A}" type="pres">
      <dgm:prSet presAssocID="{860DDE5B-6F2A-42F4-B1D1-B0E33F809F8F}" presName="horz1" presStyleCnt="0"/>
      <dgm:spPr/>
    </dgm:pt>
    <dgm:pt modelId="{81037DFC-342E-480E-9686-D7CAE4BE625C}" type="pres">
      <dgm:prSet presAssocID="{860DDE5B-6F2A-42F4-B1D1-B0E33F809F8F}" presName="tx1" presStyleLbl="revTx" presStyleIdx="2" presStyleCnt="7"/>
      <dgm:spPr/>
    </dgm:pt>
    <dgm:pt modelId="{869964D2-E0D4-455A-9F61-2C7554DBD501}" type="pres">
      <dgm:prSet presAssocID="{860DDE5B-6F2A-42F4-B1D1-B0E33F809F8F}" presName="vert1" presStyleCnt="0"/>
      <dgm:spPr/>
    </dgm:pt>
    <dgm:pt modelId="{09A22414-09D9-424E-BF20-4E8A759FBBFF}" type="pres">
      <dgm:prSet presAssocID="{33AB4642-6D34-4E37-94B0-A0E3B81C292A}" presName="thickLine" presStyleLbl="alignNode1" presStyleIdx="3" presStyleCnt="7"/>
      <dgm:spPr/>
    </dgm:pt>
    <dgm:pt modelId="{DC5336E7-F4F5-4766-BB81-3CEE740A07D0}" type="pres">
      <dgm:prSet presAssocID="{33AB4642-6D34-4E37-94B0-A0E3B81C292A}" presName="horz1" presStyleCnt="0"/>
      <dgm:spPr/>
    </dgm:pt>
    <dgm:pt modelId="{5B715073-6003-40AC-A101-EE58C7106DE6}" type="pres">
      <dgm:prSet presAssocID="{33AB4642-6D34-4E37-94B0-A0E3B81C292A}" presName="tx1" presStyleLbl="revTx" presStyleIdx="3" presStyleCnt="7"/>
      <dgm:spPr/>
    </dgm:pt>
    <dgm:pt modelId="{94898732-BFB4-4F17-9576-B93DC67BB3EB}" type="pres">
      <dgm:prSet presAssocID="{33AB4642-6D34-4E37-94B0-A0E3B81C292A}" presName="vert1" presStyleCnt="0"/>
      <dgm:spPr/>
    </dgm:pt>
    <dgm:pt modelId="{0B9C6332-7621-4C70-9866-80E7A029C286}" type="pres">
      <dgm:prSet presAssocID="{93E0248B-E175-47FB-BB80-598EDEE58814}" presName="thickLine" presStyleLbl="alignNode1" presStyleIdx="4" presStyleCnt="7"/>
      <dgm:spPr/>
    </dgm:pt>
    <dgm:pt modelId="{C665E8EF-2941-4173-9BF5-31D87E44A2E1}" type="pres">
      <dgm:prSet presAssocID="{93E0248B-E175-47FB-BB80-598EDEE58814}" presName="horz1" presStyleCnt="0"/>
      <dgm:spPr/>
    </dgm:pt>
    <dgm:pt modelId="{C0E4C5D1-187E-4374-90E0-01118C496741}" type="pres">
      <dgm:prSet presAssocID="{93E0248B-E175-47FB-BB80-598EDEE58814}" presName="tx1" presStyleLbl="revTx" presStyleIdx="4" presStyleCnt="7"/>
      <dgm:spPr/>
    </dgm:pt>
    <dgm:pt modelId="{F20D51B1-8177-4E3F-94DD-4E86146BB419}" type="pres">
      <dgm:prSet presAssocID="{93E0248B-E175-47FB-BB80-598EDEE58814}" presName="vert1" presStyleCnt="0"/>
      <dgm:spPr/>
    </dgm:pt>
    <dgm:pt modelId="{6B1EDB0A-2182-4978-85AD-6EA0D70B19A4}" type="pres">
      <dgm:prSet presAssocID="{B01A043C-4FED-4290-964F-276EA77A25DB}" presName="thickLine" presStyleLbl="alignNode1" presStyleIdx="5" presStyleCnt="7"/>
      <dgm:spPr/>
    </dgm:pt>
    <dgm:pt modelId="{A8FF1A1C-7401-4CDD-8150-39EBE2FEA76A}" type="pres">
      <dgm:prSet presAssocID="{B01A043C-4FED-4290-964F-276EA77A25DB}" presName="horz1" presStyleCnt="0"/>
      <dgm:spPr/>
    </dgm:pt>
    <dgm:pt modelId="{CC0E0EE2-C264-4F31-B4D9-A32828F43058}" type="pres">
      <dgm:prSet presAssocID="{B01A043C-4FED-4290-964F-276EA77A25DB}" presName="tx1" presStyleLbl="revTx" presStyleIdx="5" presStyleCnt="7"/>
      <dgm:spPr/>
    </dgm:pt>
    <dgm:pt modelId="{80B79958-03D3-455A-9693-269CD6D48C27}" type="pres">
      <dgm:prSet presAssocID="{B01A043C-4FED-4290-964F-276EA77A25DB}" presName="vert1" presStyleCnt="0"/>
      <dgm:spPr/>
    </dgm:pt>
    <dgm:pt modelId="{0BE67B5B-7F37-42F0-B8E3-A017769A6331}" type="pres">
      <dgm:prSet presAssocID="{2754F685-2DBF-4B8D-9CCC-BD3783712847}" presName="thickLine" presStyleLbl="alignNode1" presStyleIdx="6" presStyleCnt="7"/>
      <dgm:spPr/>
    </dgm:pt>
    <dgm:pt modelId="{D80FE569-71CF-492B-B794-A120777D2E9B}" type="pres">
      <dgm:prSet presAssocID="{2754F685-2DBF-4B8D-9CCC-BD3783712847}" presName="horz1" presStyleCnt="0"/>
      <dgm:spPr/>
    </dgm:pt>
    <dgm:pt modelId="{7F4BAAA3-DFDC-49D4-A73C-A282BE820F6B}" type="pres">
      <dgm:prSet presAssocID="{2754F685-2DBF-4B8D-9CCC-BD3783712847}" presName="tx1" presStyleLbl="revTx" presStyleIdx="6" presStyleCnt="7"/>
      <dgm:spPr/>
    </dgm:pt>
    <dgm:pt modelId="{6191FC2F-E4D5-4B4E-BF77-AD091B03C1B4}" type="pres">
      <dgm:prSet presAssocID="{2754F685-2DBF-4B8D-9CCC-BD3783712847}" presName="vert1" presStyleCnt="0"/>
      <dgm:spPr/>
    </dgm:pt>
  </dgm:ptLst>
  <dgm:cxnLst>
    <dgm:cxn modelId="{443B0510-6E70-4CF9-8C70-69E25A0E0877}" type="presOf" srcId="{0E653C83-D572-490A-A8A3-BD04823D529F}" destId="{6BCB5A9C-73A1-42AC-A11C-29B3D24331C4}" srcOrd="0" destOrd="0" presId="urn:microsoft.com/office/officeart/2008/layout/LinedList"/>
    <dgm:cxn modelId="{A2D0D013-16CC-47B1-9C27-7387F5171564}" srcId="{0E653C83-D572-490A-A8A3-BD04823D529F}" destId="{73A9FCC6-6683-4165-B86B-67C5118B7AF5}" srcOrd="1" destOrd="0" parTransId="{88E11AC4-4CC4-46EF-97EB-254147C8BD40}" sibTransId="{7F73235C-6D03-4871-9896-B6F357CBF554}"/>
    <dgm:cxn modelId="{61F77D68-3AAD-458E-954B-B826C9A15E85}" type="presOf" srcId="{B01A043C-4FED-4290-964F-276EA77A25DB}" destId="{CC0E0EE2-C264-4F31-B4D9-A32828F43058}" srcOrd="0" destOrd="0" presId="urn:microsoft.com/office/officeart/2008/layout/LinedList"/>
    <dgm:cxn modelId="{8D87624A-EE4D-4A23-A3BC-3BABE7EA30CF}" type="presOf" srcId="{4820175A-2A91-4740-86C1-6316C33F9825}" destId="{EF9E6CC1-256B-4651-BC07-0F601FC46103}" srcOrd="0" destOrd="0" presId="urn:microsoft.com/office/officeart/2008/layout/LinedList"/>
    <dgm:cxn modelId="{14ABC175-9995-40EC-9974-1C0D0F51C280}" type="presOf" srcId="{93E0248B-E175-47FB-BB80-598EDEE58814}" destId="{C0E4C5D1-187E-4374-90E0-01118C496741}" srcOrd="0" destOrd="0" presId="urn:microsoft.com/office/officeart/2008/layout/LinedList"/>
    <dgm:cxn modelId="{B6B72C59-9111-4574-B5FB-C7CD26B57B43}" srcId="{0E653C83-D572-490A-A8A3-BD04823D529F}" destId="{B01A043C-4FED-4290-964F-276EA77A25DB}" srcOrd="5" destOrd="0" parTransId="{AB49B731-FE94-4E01-9484-BACEDAADF69D}" sibTransId="{FE5EC647-AA30-4666-A646-D88B3F692D8F}"/>
    <dgm:cxn modelId="{125C2394-E661-4B98-BA16-B133CEB7445F}" srcId="{0E653C83-D572-490A-A8A3-BD04823D529F}" destId="{860DDE5B-6F2A-42F4-B1D1-B0E33F809F8F}" srcOrd="2" destOrd="0" parTransId="{9CC36F7A-F905-4030-9AB5-98CAA5EAFF4F}" sibTransId="{49B73903-60DB-4C15-9CD2-4883F89170CB}"/>
    <dgm:cxn modelId="{4928ECA9-1844-485A-AC5E-848430001BEA}" srcId="{0E653C83-D572-490A-A8A3-BD04823D529F}" destId="{4820175A-2A91-4740-86C1-6316C33F9825}" srcOrd="0" destOrd="0" parTransId="{445F9908-1935-4704-8BF0-C7D30F0D267B}" sibTransId="{2F55E6D8-0B24-42E6-B011-F47D674DF9BD}"/>
    <dgm:cxn modelId="{D38292AB-9724-4467-8868-EB8FCFA8B95E}" type="presOf" srcId="{860DDE5B-6F2A-42F4-B1D1-B0E33F809F8F}" destId="{81037DFC-342E-480E-9686-D7CAE4BE625C}" srcOrd="0" destOrd="0" presId="urn:microsoft.com/office/officeart/2008/layout/LinedList"/>
    <dgm:cxn modelId="{DAB74AAC-5E52-49D1-B73A-FE0D0A3584C8}" type="presOf" srcId="{33AB4642-6D34-4E37-94B0-A0E3B81C292A}" destId="{5B715073-6003-40AC-A101-EE58C7106DE6}" srcOrd="0" destOrd="0" presId="urn:microsoft.com/office/officeart/2008/layout/LinedList"/>
    <dgm:cxn modelId="{A8F15FB3-F185-4E2C-8C7E-BFB27AAC6FA9}" srcId="{0E653C83-D572-490A-A8A3-BD04823D529F}" destId="{2754F685-2DBF-4B8D-9CCC-BD3783712847}" srcOrd="6" destOrd="0" parTransId="{DC05FE26-2CD6-40B0-A600-22C463807466}" sibTransId="{BA64845D-B478-40BA-AF3B-1EE8446C5AE1}"/>
    <dgm:cxn modelId="{894588B8-A6B6-4D41-9A15-8BBF3E39591E}" srcId="{0E653C83-D572-490A-A8A3-BD04823D529F}" destId="{93E0248B-E175-47FB-BB80-598EDEE58814}" srcOrd="4" destOrd="0" parTransId="{4C4A199F-F356-4204-AAC4-B16E87D968D0}" sibTransId="{4087DC78-8010-4BF6-9F94-090AC68ECD54}"/>
    <dgm:cxn modelId="{C17452F4-B588-439D-AFE1-43141BC7F2B0}" type="presOf" srcId="{2754F685-2DBF-4B8D-9CCC-BD3783712847}" destId="{7F4BAAA3-DFDC-49D4-A73C-A282BE820F6B}" srcOrd="0" destOrd="0" presId="urn:microsoft.com/office/officeart/2008/layout/LinedList"/>
    <dgm:cxn modelId="{BC84C1F7-3B13-4FF1-A4F3-D4A261779A37}" srcId="{0E653C83-D572-490A-A8A3-BD04823D529F}" destId="{33AB4642-6D34-4E37-94B0-A0E3B81C292A}" srcOrd="3" destOrd="0" parTransId="{71DC2EB4-5C31-4FB8-91F7-ABB613F64359}" sibTransId="{94AF663C-7171-4589-ACD4-772974DFB87E}"/>
    <dgm:cxn modelId="{24D6A3FE-CD8E-4A03-B22E-4E1E658269B6}" type="presOf" srcId="{73A9FCC6-6683-4165-B86B-67C5118B7AF5}" destId="{CBC698C6-D672-428B-9BA8-C7F70B0A6E0E}" srcOrd="0" destOrd="0" presId="urn:microsoft.com/office/officeart/2008/layout/LinedList"/>
    <dgm:cxn modelId="{787F9D16-FF94-4ECB-979D-37B46C0998B1}" type="presParOf" srcId="{6BCB5A9C-73A1-42AC-A11C-29B3D24331C4}" destId="{99D9295E-AD40-4893-B234-A301E50393C9}" srcOrd="0" destOrd="0" presId="urn:microsoft.com/office/officeart/2008/layout/LinedList"/>
    <dgm:cxn modelId="{42022711-50F3-4E26-A67D-B378D40495E5}" type="presParOf" srcId="{6BCB5A9C-73A1-42AC-A11C-29B3D24331C4}" destId="{7BC1B114-69F8-4A63-81BD-A76CDCA1D79B}" srcOrd="1" destOrd="0" presId="urn:microsoft.com/office/officeart/2008/layout/LinedList"/>
    <dgm:cxn modelId="{56D768CC-F2A1-49C3-BF3F-BEFD98134F22}" type="presParOf" srcId="{7BC1B114-69F8-4A63-81BD-A76CDCA1D79B}" destId="{EF9E6CC1-256B-4651-BC07-0F601FC46103}" srcOrd="0" destOrd="0" presId="urn:microsoft.com/office/officeart/2008/layout/LinedList"/>
    <dgm:cxn modelId="{69FAEBE9-7B7D-4C74-A3DB-8D59AC73597A}" type="presParOf" srcId="{7BC1B114-69F8-4A63-81BD-A76CDCA1D79B}" destId="{A360C6E0-49F3-432B-B875-24313E85CC29}" srcOrd="1" destOrd="0" presId="urn:microsoft.com/office/officeart/2008/layout/LinedList"/>
    <dgm:cxn modelId="{98050955-3981-4285-9D1F-88205B44E7E0}" type="presParOf" srcId="{6BCB5A9C-73A1-42AC-A11C-29B3D24331C4}" destId="{216E93F2-F7FE-4EA8-930D-BA61B0681BF4}" srcOrd="2" destOrd="0" presId="urn:microsoft.com/office/officeart/2008/layout/LinedList"/>
    <dgm:cxn modelId="{BC3E1226-FE77-494D-BD6D-B7970E726EFC}" type="presParOf" srcId="{6BCB5A9C-73A1-42AC-A11C-29B3D24331C4}" destId="{FEDC82CF-DB30-4997-B48F-BF7BC9FB8272}" srcOrd="3" destOrd="0" presId="urn:microsoft.com/office/officeart/2008/layout/LinedList"/>
    <dgm:cxn modelId="{7CC797AB-A37A-4F04-8BED-F00AE84341CE}" type="presParOf" srcId="{FEDC82CF-DB30-4997-B48F-BF7BC9FB8272}" destId="{CBC698C6-D672-428B-9BA8-C7F70B0A6E0E}" srcOrd="0" destOrd="0" presId="urn:microsoft.com/office/officeart/2008/layout/LinedList"/>
    <dgm:cxn modelId="{738CE0D5-BC93-4B39-83D4-F12274325A00}" type="presParOf" srcId="{FEDC82CF-DB30-4997-B48F-BF7BC9FB8272}" destId="{D03E0AF1-FDDB-4BD9-A7F2-DE27534432FF}" srcOrd="1" destOrd="0" presId="urn:microsoft.com/office/officeart/2008/layout/LinedList"/>
    <dgm:cxn modelId="{4664F979-513C-4930-B1A1-0944F7B8F89A}" type="presParOf" srcId="{6BCB5A9C-73A1-42AC-A11C-29B3D24331C4}" destId="{C833BAC0-D40C-4129-A1C7-91C4FF8898F7}" srcOrd="4" destOrd="0" presId="urn:microsoft.com/office/officeart/2008/layout/LinedList"/>
    <dgm:cxn modelId="{7BA0B7E9-02F9-4223-93A9-47EE2682F699}" type="presParOf" srcId="{6BCB5A9C-73A1-42AC-A11C-29B3D24331C4}" destId="{CEE7029B-ED7D-4B52-8CB7-9460033F2A9A}" srcOrd="5" destOrd="0" presId="urn:microsoft.com/office/officeart/2008/layout/LinedList"/>
    <dgm:cxn modelId="{A6E2C233-D0C1-4724-82E6-EE5FD69DA50D}" type="presParOf" srcId="{CEE7029B-ED7D-4B52-8CB7-9460033F2A9A}" destId="{81037DFC-342E-480E-9686-D7CAE4BE625C}" srcOrd="0" destOrd="0" presId="urn:microsoft.com/office/officeart/2008/layout/LinedList"/>
    <dgm:cxn modelId="{48523196-E9FA-4703-B219-21810EC49B1D}" type="presParOf" srcId="{CEE7029B-ED7D-4B52-8CB7-9460033F2A9A}" destId="{869964D2-E0D4-455A-9F61-2C7554DBD501}" srcOrd="1" destOrd="0" presId="urn:microsoft.com/office/officeart/2008/layout/LinedList"/>
    <dgm:cxn modelId="{68E4DF7E-C77A-42A0-94A2-FC2C7FC0FE50}" type="presParOf" srcId="{6BCB5A9C-73A1-42AC-A11C-29B3D24331C4}" destId="{09A22414-09D9-424E-BF20-4E8A759FBBFF}" srcOrd="6" destOrd="0" presId="urn:microsoft.com/office/officeart/2008/layout/LinedList"/>
    <dgm:cxn modelId="{9AF8720E-B434-4D5B-A370-2089011108C5}" type="presParOf" srcId="{6BCB5A9C-73A1-42AC-A11C-29B3D24331C4}" destId="{DC5336E7-F4F5-4766-BB81-3CEE740A07D0}" srcOrd="7" destOrd="0" presId="urn:microsoft.com/office/officeart/2008/layout/LinedList"/>
    <dgm:cxn modelId="{B2559711-BDE5-4BDE-97F2-7F6D6A828CC0}" type="presParOf" srcId="{DC5336E7-F4F5-4766-BB81-3CEE740A07D0}" destId="{5B715073-6003-40AC-A101-EE58C7106DE6}" srcOrd="0" destOrd="0" presId="urn:microsoft.com/office/officeart/2008/layout/LinedList"/>
    <dgm:cxn modelId="{58297579-B221-431F-B90A-E9B3B85B5A8F}" type="presParOf" srcId="{DC5336E7-F4F5-4766-BB81-3CEE740A07D0}" destId="{94898732-BFB4-4F17-9576-B93DC67BB3EB}" srcOrd="1" destOrd="0" presId="urn:microsoft.com/office/officeart/2008/layout/LinedList"/>
    <dgm:cxn modelId="{8C64E422-A89D-480C-BBC6-5B4DA1C73AE3}" type="presParOf" srcId="{6BCB5A9C-73A1-42AC-A11C-29B3D24331C4}" destId="{0B9C6332-7621-4C70-9866-80E7A029C286}" srcOrd="8" destOrd="0" presId="urn:microsoft.com/office/officeart/2008/layout/LinedList"/>
    <dgm:cxn modelId="{2490DC4B-FEF6-4B63-89AE-A429D935E8E0}" type="presParOf" srcId="{6BCB5A9C-73A1-42AC-A11C-29B3D24331C4}" destId="{C665E8EF-2941-4173-9BF5-31D87E44A2E1}" srcOrd="9" destOrd="0" presId="urn:microsoft.com/office/officeart/2008/layout/LinedList"/>
    <dgm:cxn modelId="{A7AD03A1-DC13-4DE7-AA22-86184988B087}" type="presParOf" srcId="{C665E8EF-2941-4173-9BF5-31D87E44A2E1}" destId="{C0E4C5D1-187E-4374-90E0-01118C496741}" srcOrd="0" destOrd="0" presId="urn:microsoft.com/office/officeart/2008/layout/LinedList"/>
    <dgm:cxn modelId="{85E19862-3AAD-46F7-906D-BF4E88EE43E4}" type="presParOf" srcId="{C665E8EF-2941-4173-9BF5-31D87E44A2E1}" destId="{F20D51B1-8177-4E3F-94DD-4E86146BB419}" srcOrd="1" destOrd="0" presId="urn:microsoft.com/office/officeart/2008/layout/LinedList"/>
    <dgm:cxn modelId="{A3C5ADA3-9846-4047-BEA7-E6264A65D983}" type="presParOf" srcId="{6BCB5A9C-73A1-42AC-A11C-29B3D24331C4}" destId="{6B1EDB0A-2182-4978-85AD-6EA0D70B19A4}" srcOrd="10" destOrd="0" presId="urn:microsoft.com/office/officeart/2008/layout/LinedList"/>
    <dgm:cxn modelId="{CAF7D6BA-FE6C-47CA-A5D2-466C475EE2A5}" type="presParOf" srcId="{6BCB5A9C-73A1-42AC-A11C-29B3D24331C4}" destId="{A8FF1A1C-7401-4CDD-8150-39EBE2FEA76A}" srcOrd="11" destOrd="0" presId="urn:microsoft.com/office/officeart/2008/layout/LinedList"/>
    <dgm:cxn modelId="{74BBCFCC-BE29-4A48-A2BD-B8157DA905F6}" type="presParOf" srcId="{A8FF1A1C-7401-4CDD-8150-39EBE2FEA76A}" destId="{CC0E0EE2-C264-4F31-B4D9-A32828F43058}" srcOrd="0" destOrd="0" presId="urn:microsoft.com/office/officeart/2008/layout/LinedList"/>
    <dgm:cxn modelId="{60511B51-9C21-4267-9131-184E9CF30FBB}" type="presParOf" srcId="{A8FF1A1C-7401-4CDD-8150-39EBE2FEA76A}" destId="{80B79958-03D3-455A-9693-269CD6D48C27}" srcOrd="1" destOrd="0" presId="urn:microsoft.com/office/officeart/2008/layout/LinedList"/>
    <dgm:cxn modelId="{FA0827AE-1F89-4799-92A5-3114A759B90C}" type="presParOf" srcId="{6BCB5A9C-73A1-42AC-A11C-29B3D24331C4}" destId="{0BE67B5B-7F37-42F0-B8E3-A017769A6331}" srcOrd="12" destOrd="0" presId="urn:microsoft.com/office/officeart/2008/layout/LinedList"/>
    <dgm:cxn modelId="{002D4779-93A3-4D85-A604-A076B10EAD51}" type="presParOf" srcId="{6BCB5A9C-73A1-42AC-A11C-29B3D24331C4}" destId="{D80FE569-71CF-492B-B794-A120777D2E9B}" srcOrd="13" destOrd="0" presId="urn:microsoft.com/office/officeart/2008/layout/LinedList"/>
    <dgm:cxn modelId="{BB547093-31C4-4C6D-A631-22DD9ABF7C0D}" type="presParOf" srcId="{D80FE569-71CF-492B-B794-A120777D2E9B}" destId="{7F4BAAA3-DFDC-49D4-A73C-A282BE820F6B}" srcOrd="0" destOrd="0" presId="urn:microsoft.com/office/officeart/2008/layout/LinedList"/>
    <dgm:cxn modelId="{42F7916A-6097-4F89-8AC0-0684E598563D}" type="presParOf" srcId="{D80FE569-71CF-492B-B794-A120777D2E9B}" destId="{6191FC2F-E4D5-4B4E-BF77-AD091B03C1B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53B0FFD-15A9-4B1C-9B15-F7ACFB8661B8}"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BE35DA36-098A-41DE-9AED-C71EE8739461}">
      <dgm:prSet custT="1"/>
      <dgm:spPr/>
      <dgm:t>
        <a:bodyPr/>
        <a:lstStyle/>
        <a:p>
          <a:r>
            <a:rPr lang="en-ZA" sz="1600"/>
            <a:t>Metacognitive and cognitive strategies (e.g., summarizing, predicting, rereading, note-taking) boost comprehension and foster independent reading (Tanabalan et al., 2023; Hui et al., 2022; Zakaria et al., 2019).</a:t>
          </a:r>
          <a:endParaRPr lang="en-US" sz="1600"/>
        </a:p>
      </dgm:t>
    </dgm:pt>
    <dgm:pt modelId="{1FC3BD94-FBD7-4CEB-9FB7-3F5982DF00E9}" type="parTrans" cxnId="{D1DF99EA-28CC-4886-BEB5-3BEA01FE54F9}">
      <dgm:prSet/>
      <dgm:spPr/>
      <dgm:t>
        <a:bodyPr/>
        <a:lstStyle/>
        <a:p>
          <a:endParaRPr lang="en-US"/>
        </a:p>
      </dgm:t>
    </dgm:pt>
    <dgm:pt modelId="{6638674B-0E36-47C1-80B7-028DA9AD53A7}" type="sibTrans" cxnId="{D1DF99EA-28CC-4886-BEB5-3BEA01FE54F9}">
      <dgm:prSet/>
      <dgm:spPr/>
      <dgm:t>
        <a:bodyPr/>
        <a:lstStyle/>
        <a:p>
          <a:endParaRPr lang="en-US"/>
        </a:p>
      </dgm:t>
    </dgm:pt>
    <dgm:pt modelId="{4672EBE3-80E8-42D7-8A53-A3C946618292}">
      <dgm:prSet custT="1"/>
      <dgm:spPr/>
      <dgm:t>
        <a:bodyPr/>
        <a:lstStyle/>
        <a:p>
          <a:r>
            <a:rPr lang="en-ZA" sz="1600"/>
            <a:t>Teaching in learners' home languages, supported by code-switching and contextual translation, validates identity, eases understanding, and improves English reading skills (Makalela, 2014; Liziwe &amp; Moodly, 2018).</a:t>
          </a:r>
          <a:endParaRPr lang="en-US" sz="1600"/>
        </a:p>
      </dgm:t>
    </dgm:pt>
    <dgm:pt modelId="{36D6F55A-D334-4A3E-8A89-FDB2B0A08003}" type="parTrans" cxnId="{02378478-58FB-44C6-82AD-BEC4A37A69DB}">
      <dgm:prSet/>
      <dgm:spPr/>
      <dgm:t>
        <a:bodyPr/>
        <a:lstStyle/>
        <a:p>
          <a:endParaRPr lang="en-US"/>
        </a:p>
      </dgm:t>
    </dgm:pt>
    <dgm:pt modelId="{041C52D7-6DBF-473D-B32E-BF753A41C6F3}" type="sibTrans" cxnId="{02378478-58FB-44C6-82AD-BEC4A37A69DB}">
      <dgm:prSet/>
      <dgm:spPr/>
      <dgm:t>
        <a:bodyPr/>
        <a:lstStyle/>
        <a:p>
          <a:endParaRPr lang="en-US"/>
        </a:p>
      </dgm:t>
    </dgm:pt>
    <dgm:pt modelId="{1E8EA753-E70B-482A-B28C-E0E59D573235}">
      <dgm:prSet custT="1"/>
      <dgm:spPr/>
      <dgm:t>
        <a:bodyPr/>
        <a:lstStyle/>
        <a:p>
          <a:r>
            <a:rPr lang="en-ZA" sz="1600"/>
            <a:t>Visual aids, interactive reading, and repetition help learners with diverse needs, including hearing impairments, in multilingual classrooms (Molapisi, 2024; Msimango, 2012).</a:t>
          </a:r>
          <a:endParaRPr lang="en-US" sz="1600"/>
        </a:p>
      </dgm:t>
    </dgm:pt>
    <dgm:pt modelId="{1E0C0C9D-6F12-4303-8412-02F3F513454A}" type="parTrans" cxnId="{C993A79A-56F3-446D-B532-9EEAD9C1D31B}">
      <dgm:prSet/>
      <dgm:spPr/>
      <dgm:t>
        <a:bodyPr/>
        <a:lstStyle/>
        <a:p>
          <a:endParaRPr lang="en-US"/>
        </a:p>
      </dgm:t>
    </dgm:pt>
    <dgm:pt modelId="{0743A5AA-6F07-4338-9738-98ABE01C882E}" type="sibTrans" cxnId="{C993A79A-56F3-446D-B532-9EEAD9C1D31B}">
      <dgm:prSet/>
      <dgm:spPr/>
      <dgm:t>
        <a:bodyPr/>
        <a:lstStyle/>
        <a:p>
          <a:endParaRPr lang="en-US"/>
        </a:p>
      </dgm:t>
    </dgm:pt>
    <dgm:pt modelId="{350E138D-BA70-433E-89C8-E051D72352E1}">
      <dgm:prSet custT="1"/>
      <dgm:spPr/>
      <dgm:t>
        <a:bodyPr/>
        <a:lstStyle/>
        <a:p>
          <a:r>
            <a:rPr lang="en-ZA" sz="1600"/>
            <a:t>Structured instruction through phonics, vocabulary building, and guided reading supports English First Additional Language (EFAL) learners (Singh, 2010).</a:t>
          </a:r>
          <a:endParaRPr lang="en-US" sz="1600"/>
        </a:p>
      </dgm:t>
    </dgm:pt>
    <dgm:pt modelId="{6F8984FC-A350-44B0-91D9-824AB14AB862}" type="parTrans" cxnId="{18DC0F89-8BD2-4269-9BF1-29E082707DA2}">
      <dgm:prSet/>
      <dgm:spPr/>
      <dgm:t>
        <a:bodyPr/>
        <a:lstStyle/>
        <a:p>
          <a:endParaRPr lang="en-US"/>
        </a:p>
      </dgm:t>
    </dgm:pt>
    <dgm:pt modelId="{C2BE9200-E2D0-4A32-9038-C3E00FC9C835}" type="sibTrans" cxnId="{18DC0F89-8BD2-4269-9BF1-29E082707DA2}">
      <dgm:prSet/>
      <dgm:spPr/>
      <dgm:t>
        <a:bodyPr/>
        <a:lstStyle/>
        <a:p>
          <a:endParaRPr lang="en-US"/>
        </a:p>
      </dgm:t>
    </dgm:pt>
    <dgm:pt modelId="{E2FCC6BF-A3F4-4D34-B224-BE6FE7CE2DF9}">
      <dgm:prSet custT="1"/>
      <dgm:spPr/>
      <dgm:t>
        <a:bodyPr/>
        <a:lstStyle/>
        <a:p>
          <a:r>
            <a:rPr lang="en-ZA" sz="1600" dirty="0"/>
            <a:t>Avoid abrupt shifts to English; use scaffolding and bilingual materials to enhance comprehension and reduce cognitive overload (Steyn, 2017; </a:t>
          </a:r>
          <a:r>
            <a:rPr lang="en-ZA" sz="1600" dirty="0" err="1"/>
            <a:t>Phajane</a:t>
          </a:r>
          <a:r>
            <a:rPr lang="en-ZA" sz="1600" dirty="0"/>
            <a:t>, 2021).</a:t>
          </a:r>
          <a:br>
            <a:rPr lang="en-ZA" sz="1600" dirty="0"/>
          </a:br>
          <a:r>
            <a:rPr lang="en-ZA" sz="1600" dirty="0"/>
            <a:t>Teachers need effective training in innovative, multilingual-sensitive reading strategies to replace outdated, conventional methods (Fesi &amp; Mncube, 2021; </a:t>
          </a:r>
          <a:r>
            <a:rPr lang="en-ZA" sz="1600" dirty="0" err="1"/>
            <a:t>Cofu</a:t>
          </a:r>
          <a:r>
            <a:rPr lang="en-ZA" sz="1600" dirty="0"/>
            <a:t>, 2013; Shezi, 2022).</a:t>
          </a:r>
          <a:endParaRPr lang="en-US" sz="1600" dirty="0"/>
        </a:p>
      </dgm:t>
    </dgm:pt>
    <dgm:pt modelId="{4BC4EF1D-142A-4E9F-84E6-2C5819694E06}" type="parTrans" cxnId="{C3794A13-D799-4F72-B89C-5D3D740A0774}">
      <dgm:prSet/>
      <dgm:spPr/>
      <dgm:t>
        <a:bodyPr/>
        <a:lstStyle/>
        <a:p>
          <a:endParaRPr lang="en-US"/>
        </a:p>
      </dgm:t>
    </dgm:pt>
    <dgm:pt modelId="{F06FB89E-E10F-4718-AADA-AE7747E46FCC}" type="sibTrans" cxnId="{C3794A13-D799-4F72-B89C-5D3D740A0774}">
      <dgm:prSet/>
      <dgm:spPr/>
      <dgm:t>
        <a:bodyPr/>
        <a:lstStyle/>
        <a:p>
          <a:endParaRPr lang="en-US"/>
        </a:p>
      </dgm:t>
    </dgm:pt>
    <dgm:pt modelId="{7B90A01B-8565-4A7D-84EB-96BB550B3E13}" type="pres">
      <dgm:prSet presAssocID="{C53B0FFD-15A9-4B1C-9B15-F7ACFB8661B8}" presName="vert0" presStyleCnt="0">
        <dgm:presLayoutVars>
          <dgm:dir/>
          <dgm:animOne val="branch"/>
          <dgm:animLvl val="lvl"/>
        </dgm:presLayoutVars>
      </dgm:prSet>
      <dgm:spPr/>
    </dgm:pt>
    <dgm:pt modelId="{8DF76CAB-3E97-4B37-9B74-60DAD653C62B}" type="pres">
      <dgm:prSet presAssocID="{BE35DA36-098A-41DE-9AED-C71EE8739461}" presName="thickLine" presStyleLbl="alignNode1" presStyleIdx="0" presStyleCnt="5"/>
      <dgm:spPr/>
    </dgm:pt>
    <dgm:pt modelId="{5A27B927-D5B9-4F4F-9661-B628B352426E}" type="pres">
      <dgm:prSet presAssocID="{BE35DA36-098A-41DE-9AED-C71EE8739461}" presName="horz1" presStyleCnt="0"/>
      <dgm:spPr/>
    </dgm:pt>
    <dgm:pt modelId="{B366FFCA-C819-4FF5-BD0B-6984AB544286}" type="pres">
      <dgm:prSet presAssocID="{BE35DA36-098A-41DE-9AED-C71EE8739461}" presName="tx1" presStyleLbl="revTx" presStyleIdx="0" presStyleCnt="5"/>
      <dgm:spPr/>
    </dgm:pt>
    <dgm:pt modelId="{080708C5-A059-4F38-B6F6-5A83C25C28D7}" type="pres">
      <dgm:prSet presAssocID="{BE35DA36-098A-41DE-9AED-C71EE8739461}" presName="vert1" presStyleCnt="0"/>
      <dgm:spPr/>
    </dgm:pt>
    <dgm:pt modelId="{E473EF26-4A32-44C1-B84E-6DDDEB0F010B}" type="pres">
      <dgm:prSet presAssocID="{4672EBE3-80E8-42D7-8A53-A3C946618292}" presName="thickLine" presStyleLbl="alignNode1" presStyleIdx="1" presStyleCnt="5"/>
      <dgm:spPr/>
    </dgm:pt>
    <dgm:pt modelId="{A77386F5-4099-4E27-839D-DA8061591F1E}" type="pres">
      <dgm:prSet presAssocID="{4672EBE3-80E8-42D7-8A53-A3C946618292}" presName="horz1" presStyleCnt="0"/>
      <dgm:spPr/>
    </dgm:pt>
    <dgm:pt modelId="{5B6C39AB-8609-4760-A14D-D5716BD1C4CE}" type="pres">
      <dgm:prSet presAssocID="{4672EBE3-80E8-42D7-8A53-A3C946618292}" presName="tx1" presStyleLbl="revTx" presStyleIdx="1" presStyleCnt="5"/>
      <dgm:spPr/>
    </dgm:pt>
    <dgm:pt modelId="{BFFB5815-8A21-43BA-B266-EBF3CB2B5D3C}" type="pres">
      <dgm:prSet presAssocID="{4672EBE3-80E8-42D7-8A53-A3C946618292}" presName="vert1" presStyleCnt="0"/>
      <dgm:spPr/>
    </dgm:pt>
    <dgm:pt modelId="{0AD28682-F56C-4F8E-AA0A-2D4FB971F82E}" type="pres">
      <dgm:prSet presAssocID="{1E8EA753-E70B-482A-B28C-E0E59D573235}" presName="thickLine" presStyleLbl="alignNode1" presStyleIdx="2" presStyleCnt="5"/>
      <dgm:spPr/>
    </dgm:pt>
    <dgm:pt modelId="{6FAC7A68-EF4C-4249-800D-1CD206317AC3}" type="pres">
      <dgm:prSet presAssocID="{1E8EA753-E70B-482A-B28C-E0E59D573235}" presName="horz1" presStyleCnt="0"/>
      <dgm:spPr/>
    </dgm:pt>
    <dgm:pt modelId="{54B901CC-14D9-4CF1-A254-16BCF05719A6}" type="pres">
      <dgm:prSet presAssocID="{1E8EA753-E70B-482A-B28C-E0E59D573235}" presName="tx1" presStyleLbl="revTx" presStyleIdx="2" presStyleCnt="5"/>
      <dgm:spPr/>
    </dgm:pt>
    <dgm:pt modelId="{6657E992-1062-464D-AB32-835E0F6233D5}" type="pres">
      <dgm:prSet presAssocID="{1E8EA753-E70B-482A-B28C-E0E59D573235}" presName="vert1" presStyleCnt="0"/>
      <dgm:spPr/>
    </dgm:pt>
    <dgm:pt modelId="{EBE9D11E-B624-43EF-BD46-B8734CC10FB7}" type="pres">
      <dgm:prSet presAssocID="{350E138D-BA70-433E-89C8-E051D72352E1}" presName="thickLine" presStyleLbl="alignNode1" presStyleIdx="3" presStyleCnt="5"/>
      <dgm:spPr/>
    </dgm:pt>
    <dgm:pt modelId="{AE969A5D-9F45-4AAE-B5E8-C3C90D568F2D}" type="pres">
      <dgm:prSet presAssocID="{350E138D-BA70-433E-89C8-E051D72352E1}" presName="horz1" presStyleCnt="0"/>
      <dgm:spPr/>
    </dgm:pt>
    <dgm:pt modelId="{D37A637B-D06F-4945-848C-008EA2581EC1}" type="pres">
      <dgm:prSet presAssocID="{350E138D-BA70-433E-89C8-E051D72352E1}" presName="tx1" presStyleLbl="revTx" presStyleIdx="3" presStyleCnt="5"/>
      <dgm:spPr/>
    </dgm:pt>
    <dgm:pt modelId="{0260E0BF-487F-47FB-B570-B4767F7736BC}" type="pres">
      <dgm:prSet presAssocID="{350E138D-BA70-433E-89C8-E051D72352E1}" presName="vert1" presStyleCnt="0"/>
      <dgm:spPr/>
    </dgm:pt>
    <dgm:pt modelId="{C1FF5FA0-2B03-4C18-AFE3-9D47FC452EDC}" type="pres">
      <dgm:prSet presAssocID="{E2FCC6BF-A3F4-4D34-B224-BE6FE7CE2DF9}" presName="thickLine" presStyleLbl="alignNode1" presStyleIdx="4" presStyleCnt="5"/>
      <dgm:spPr/>
    </dgm:pt>
    <dgm:pt modelId="{7327E991-BA3C-496D-8BE9-61DD0B858731}" type="pres">
      <dgm:prSet presAssocID="{E2FCC6BF-A3F4-4D34-B224-BE6FE7CE2DF9}" presName="horz1" presStyleCnt="0"/>
      <dgm:spPr/>
    </dgm:pt>
    <dgm:pt modelId="{5206A8FE-7E1D-48C6-B5D7-4457D136159B}" type="pres">
      <dgm:prSet presAssocID="{E2FCC6BF-A3F4-4D34-B224-BE6FE7CE2DF9}" presName="tx1" presStyleLbl="revTx" presStyleIdx="4" presStyleCnt="5"/>
      <dgm:spPr/>
    </dgm:pt>
    <dgm:pt modelId="{B89AA295-72D0-46A2-B237-504F3C1CE891}" type="pres">
      <dgm:prSet presAssocID="{E2FCC6BF-A3F4-4D34-B224-BE6FE7CE2DF9}" presName="vert1" presStyleCnt="0"/>
      <dgm:spPr/>
    </dgm:pt>
  </dgm:ptLst>
  <dgm:cxnLst>
    <dgm:cxn modelId="{C3794A13-D799-4F72-B89C-5D3D740A0774}" srcId="{C53B0FFD-15A9-4B1C-9B15-F7ACFB8661B8}" destId="{E2FCC6BF-A3F4-4D34-B224-BE6FE7CE2DF9}" srcOrd="4" destOrd="0" parTransId="{4BC4EF1D-142A-4E9F-84E6-2C5819694E06}" sibTransId="{F06FB89E-E10F-4718-AADA-AE7747E46FCC}"/>
    <dgm:cxn modelId="{BB8E003B-8865-4FA2-AB72-921032E41CA8}" type="presOf" srcId="{E2FCC6BF-A3F4-4D34-B224-BE6FE7CE2DF9}" destId="{5206A8FE-7E1D-48C6-B5D7-4457D136159B}" srcOrd="0" destOrd="0" presId="urn:microsoft.com/office/officeart/2008/layout/LinedList"/>
    <dgm:cxn modelId="{7865674D-C1AF-4C25-AA11-ED4D690BAA51}" type="presOf" srcId="{C53B0FFD-15A9-4B1C-9B15-F7ACFB8661B8}" destId="{7B90A01B-8565-4A7D-84EB-96BB550B3E13}" srcOrd="0" destOrd="0" presId="urn:microsoft.com/office/officeart/2008/layout/LinedList"/>
    <dgm:cxn modelId="{02378478-58FB-44C6-82AD-BEC4A37A69DB}" srcId="{C53B0FFD-15A9-4B1C-9B15-F7ACFB8661B8}" destId="{4672EBE3-80E8-42D7-8A53-A3C946618292}" srcOrd="1" destOrd="0" parTransId="{36D6F55A-D334-4A3E-8A89-FDB2B0A08003}" sibTransId="{041C52D7-6DBF-473D-B32E-BF753A41C6F3}"/>
    <dgm:cxn modelId="{33C91981-5BA6-4F8C-B0C5-EEEE2B794234}" type="presOf" srcId="{BE35DA36-098A-41DE-9AED-C71EE8739461}" destId="{B366FFCA-C819-4FF5-BD0B-6984AB544286}" srcOrd="0" destOrd="0" presId="urn:microsoft.com/office/officeart/2008/layout/LinedList"/>
    <dgm:cxn modelId="{18DC0F89-8BD2-4269-9BF1-29E082707DA2}" srcId="{C53B0FFD-15A9-4B1C-9B15-F7ACFB8661B8}" destId="{350E138D-BA70-433E-89C8-E051D72352E1}" srcOrd="3" destOrd="0" parTransId="{6F8984FC-A350-44B0-91D9-824AB14AB862}" sibTransId="{C2BE9200-E2D0-4A32-9038-C3E00FC9C835}"/>
    <dgm:cxn modelId="{0AF85894-D0ED-4F47-A3FF-0526AC79AAFB}" type="presOf" srcId="{4672EBE3-80E8-42D7-8A53-A3C946618292}" destId="{5B6C39AB-8609-4760-A14D-D5716BD1C4CE}" srcOrd="0" destOrd="0" presId="urn:microsoft.com/office/officeart/2008/layout/LinedList"/>
    <dgm:cxn modelId="{C993A79A-56F3-446D-B532-9EEAD9C1D31B}" srcId="{C53B0FFD-15A9-4B1C-9B15-F7ACFB8661B8}" destId="{1E8EA753-E70B-482A-B28C-E0E59D573235}" srcOrd="2" destOrd="0" parTransId="{1E0C0C9D-6F12-4303-8412-02F3F513454A}" sibTransId="{0743A5AA-6F07-4338-9738-98ABE01C882E}"/>
    <dgm:cxn modelId="{77DE0CA4-9750-4F59-ADEF-18B1C2A82A8A}" type="presOf" srcId="{1E8EA753-E70B-482A-B28C-E0E59D573235}" destId="{54B901CC-14D9-4CF1-A254-16BCF05719A6}" srcOrd="0" destOrd="0" presId="urn:microsoft.com/office/officeart/2008/layout/LinedList"/>
    <dgm:cxn modelId="{8A9BDEC5-8EA4-4808-B002-C1BC60576DA1}" type="presOf" srcId="{350E138D-BA70-433E-89C8-E051D72352E1}" destId="{D37A637B-D06F-4945-848C-008EA2581EC1}" srcOrd="0" destOrd="0" presId="urn:microsoft.com/office/officeart/2008/layout/LinedList"/>
    <dgm:cxn modelId="{D1DF99EA-28CC-4886-BEB5-3BEA01FE54F9}" srcId="{C53B0FFD-15A9-4B1C-9B15-F7ACFB8661B8}" destId="{BE35DA36-098A-41DE-9AED-C71EE8739461}" srcOrd="0" destOrd="0" parTransId="{1FC3BD94-FBD7-4CEB-9FB7-3F5982DF00E9}" sibTransId="{6638674B-0E36-47C1-80B7-028DA9AD53A7}"/>
    <dgm:cxn modelId="{8A9F6C90-DF4A-409B-B046-7216402A7DE0}" type="presParOf" srcId="{7B90A01B-8565-4A7D-84EB-96BB550B3E13}" destId="{8DF76CAB-3E97-4B37-9B74-60DAD653C62B}" srcOrd="0" destOrd="0" presId="urn:microsoft.com/office/officeart/2008/layout/LinedList"/>
    <dgm:cxn modelId="{220F6349-62E2-44F3-97F0-251E033F896F}" type="presParOf" srcId="{7B90A01B-8565-4A7D-84EB-96BB550B3E13}" destId="{5A27B927-D5B9-4F4F-9661-B628B352426E}" srcOrd="1" destOrd="0" presId="urn:microsoft.com/office/officeart/2008/layout/LinedList"/>
    <dgm:cxn modelId="{09E387B7-6FA6-4435-96F3-E754467FA36E}" type="presParOf" srcId="{5A27B927-D5B9-4F4F-9661-B628B352426E}" destId="{B366FFCA-C819-4FF5-BD0B-6984AB544286}" srcOrd="0" destOrd="0" presId="urn:microsoft.com/office/officeart/2008/layout/LinedList"/>
    <dgm:cxn modelId="{DA0F08B2-4217-41B9-B4AF-9C5A06A5038A}" type="presParOf" srcId="{5A27B927-D5B9-4F4F-9661-B628B352426E}" destId="{080708C5-A059-4F38-B6F6-5A83C25C28D7}" srcOrd="1" destOrd="0" presId="urn:microsoft.com/office/officeart/2008/layout/LinedList"/>
    <dgm:cxn modelId="{2ABCE72A-6FFA-4C52-9720-6D53C4411B78}" type="presParOf" srcId="{7B90A01B-8565-4A7D-84EB-96BB550B3E13}" destId="{E473EF26-4A32-44C1-B84E-6DDDEB0F010B}" srcOrd="2" destOrd="0" presId="urn:microsoft.com/office/officeart/2008/layout/LinedList"/>
    <dgm:cxn modelId="{8CC4C71E-1A3F-43FC-9E4F-7A98198874E6}" type="presParOf" srcId="{7B90A01B-8565-4A7D-84EB-96BB550B3E13}" destId="{A77386F5-4099-4E27-839D-DA8061591F1E}" srcOrd="3" destOrd="0" presId="urn:microsoft.com/office/officeart/2008/layout/LinedList"/>
    <dgm:cxn modelId="{3181528A-0FD3-4F8C-B56A-5EE68269EEB5}" type="presParOf" srcId="{A77386F5-4099-4E27-839D-DA8061591F1E}" destId="{5B6C39AB-8609-4760-A14D-D5716BD1C4CE}" srcOrd="0" destOrd="0" presId="urn:microsoft.com/office/officeart/2008/layout/LinedList"/>
    <dgm:cxn modelId="{8F87AE9E-E8E2-43FB-997A-E89D7FBE4BE0}" type="presParOf" srcId="{A77386F5-4099-4E27-839D-DA8061591F1E}" destId="{BFFB5815-8A21-43BA-B266-EBF3CB2B5D3C}" srcOrd="1" destOrd="0" presId="urn:microsoft.com/office/officeart/2008/layout/LinedList"/>
    <dgm:cxn modelId="{6CBACBB4-7C6F-42A2-B2F1-94DEEE12F016}" type="presParOf" srcId="{7B90A01B-8565-4A7D-84EB-96BB550B3E13}" destId="{0AD28682-F56C-4F8E-AA0A-2D4FB971F82E}" srcOrd="4" destOrd="0" presId="urn:microsoft.com/office/officeart/2008/layout/LinedList"/>
    <dgm:cxn modelId="{6EAD4E7E-D81D-4769-85C4-A46423ED35FE}" type="presParOf" srcId="{7B90A01B-8565-4A7D-84EB-96BB550B3E13}" destId="{6FAC7A68-EF4C-4249-800D-1CD206317AC3}" srcOrd="5" destOrd="0" presId="urn:microsoft.com/office/officeart/2008/layout/LinedList"/>
    <dgm:cxn modelId="{F175405E-4F81-463C-93D8-28559A48473D}" type="presParOf" srcId="{6FAC7A68-EF4C-4249-800D-1CD206317AC3}" destId="{54B901CC-14D9-4CF1-A254-16BCF05719A6}" srcOrd="0" destOrd="0" presId="urn:microsoft.com/office/officeart/2008/layout/LinedList"/>
    <dgm:cxn modelId="{72CC2086-242A-48AF-B0A1-7A463B757F0C}" type="presParOf" srcId="{6FAC7A68-EF4C-4249-800D-1CD206317AC3}" destId="{6657E992-1062-464D-AB32-835E0F6233D5}" srcOrd="1" destOrd="0" presId="urn:microsoft.com/office/officeart/2008/layout/LinedList"/>
    <dgm:cxn modelId="{D2CF155F-F345-4A97-B664-A778BB26B7ED}" type="presParOf" srcId="{7B90A01B-8565-4A7D-84EB-96BB550B3E13}" destId="{EBE9D11E-B624-43EF-BD46-B8734CC10FB7}" srcOrd="6" destOrd="0" presId="urn:microsoft.com/office/officeart/2008/layout/LinedList"/>
    <dgm:cxn modelId="{139488B1-A1EA-4CA3-882D-8BA62E8FA9D3}" type="presParOf" srcId="{7B90A01B-8565-4A7D-84EB-96BB550B3E13}" destId="{AE969A5D-9F45-4AAE-B5E8-C3C90D568F2D}" srcOrd="7" destOrd="0" presId="urn:microsoft.com/office/officeart/2008/layout/LinedList"/>
    <dgm:cxn modelId="{366A9621-7861-4BCB-90E6-F33C5FA19D9C}" type="presParOf" srcId="{AE969A5D-9F45-4AAE-B5E8-C3C90D568F2D}" destId="{D37A637B-D06F-4945-848C-008EA2581EC1}" srcOrd="0" destOrd="0" presId="urn:microsoft.com/office/officeart/2008/layout/LinedList"/>
    <dgm:cxn modelId="{06918903-2B1F-42CD-BD47-C4F7F0A9E83B}" type="presParOf" srcId="{AE969A5D-9F45-4AAE-B5E8-C3C90D568F2D}" destId="{0260E0BF-487F-47FB-B570-B4767F7736BC}" srcOrd="1" destOrd="0" presId="urn:microsoft.com/office/officeart/2008/layout/LinedList"/>
    <dgm:cxn modelId="{1FB12E17-9BDF-4044-9489-70123F74FC6A}" type="presParOf" srcId="{7B90A01B-8565-4A7D-84EB-96BB550B3E13}" destId="{C1FF5FA0-2B03-4C18-AFE3-9D47FC452EDC}" srcOrd="8" destOrd="0" presId="urn:microsoft.com/office/officeart/2008/layout/LinedList"/>
    <dgm:cxn modelId="{2C86550F-0579-41F2-ACEA-5A7F8045BB72}" type="presParOf" srcId="{7B90A01B-8565-4A7D-84EB-96BB550B3E13}" destId="{7327E991-BA3C-496D-8BE9-61DD0B858731}" srcOrd="9" destOrd="0" presId="urn:microsoft.com/office/officeart/2008/layout/LinedList"/>
    <dgm:cxn modelId="{2674676E-17CE-4271-AF01-C036F4CC0716}" type="presParOf" srcId="{7327E991-BA3C-496D-8BE9-61DD0B858731}" destId="{5206A8FE-7E1D-48C6-B5D7-4457D136159B}" srcOrd="0" destOrd="0" presId="urn:microsoft.com/office/officeart/2008/layout/LinedList"/>
    <dgm:cxn modelId="{91D64955-D882-40FA-A3D8-4C745E2C569A}" type="presParOf" srcId="{7327E991-BA3C-496D-8BE9-61DD0B858731}" destId="{B89AA295-72D0-46A2-B237-504F3C1CE89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89DD7E2-4E46-4F94-AB1B-CDC15B23AEFF}" type="doc">
      <dgm:prSet loTypeId="urn:microsoft.com/office/officeart/2008/layout/LinedList" loCatId="list" qsTypeId="urn:microsoft.com/office/officeart/2005/8/quickstyle/simple1" qsCatId="simple" csTypeId="urn:microsoft.com/office/officeart/2005/8/colors/colorful3" csCatId="colorful"/>
      <dgm:spPr/>
      <dgm:t>
        <a:bodyPr/>
        <a:lstStyle/>
        <a:p>
          <a:endParaRPr lang="en-US"/>
        </a:p>
      </dgm:t>
    </dgm:pt>
    <dgm:pt modelId="{D0628F91-C7B3-4816-9E99-CC1D85800DA7}">
      <dgm:prSet/>
      <dgm:spPr/>
      <dgm:t>
        <a:bodyPr/>
        <a:lstStyle/>
        <a:p>
          <a:r>
            <a:rPr lang="en-ZA"/>
            <a:t>Reading proficiency is vital for academic success and socioeconomic growth.</a:t>
          </a:r>
          <a:endParaRPr lang="en-US"/>
        </a:p>
      </dgm:t>
    </dgm:pt>
    <dgm:pt modelId="{9221D58B-761A-4D64-A479-C87DF4F951FA}" type="parTrans" cxnId="{A36A1311-B8BF-4A2B-8AFF-ACFC869C0878}">
      <dgm:prSet/>
      <dgm:spPr/>
      <dgm:t>
        <a:bodyPr/>
        <a:lstStyle/>
        <a:p>
          <a:endParaRPr lang="en-US"/>
        </a:p>
      </dgm:t>
    </dgm:pt>
    <dgm:pt modelId="{EE81A223-A3DC-4E4E-8A9F-E8897958FE7A}" type="sibTrans" cxnId="{A36A1311-B8BF-4A2B-8AFF-ACFC869C0878}">
      <dgm:prSet/>
      <dgm:spPr/>
      <dgm:t>
        <a:bodyPr/>
        <a:lstStyle/>
        <a:p>
          <a:endParaRPr lang="en-US"/>
        </a:p>
      </dgm:t>
    </dgm:pt>
    <dgm:pt modelId="{D1457FD3-3B7D-4B71-B47F-E7CBB3F7834C}">
      <dgm:prSet/>
      <dgm:spPr/>
      <dgm:t>
        <a:bodyPr/>
        <a:lstStyle/>
        <a:p>
          <a:r>
            <a:rPr lang="en-ZA" dirty="0"/>
            <a:t>Early literacy in mother tongue boosts comprehension and supports second-language reading.</a:t>
          </a:r>
          <a:endParaRPr lang="en-US" dirty="0"/>
        </a:p>
      </dgm:t>
    </dgm:pt>
    <dgm:pt modelId="{11888BF6-B3AA-4818-BD27-834827BF0B77}" type="parTrans" cxnId="{7DCA39AF-DB98-4BA6-ACAB-CAE601E4E121}">
      <dgm:prSet/>
      <dgm:spPr/>
      <dgm:t>
        <a:bodyPr/>
        <a:lstStyle/>
        <a:p>
          <a:endParaRPr lang="en-US"/>
        </a:p>
      </dgm:t>
    </dgm:pt>
    <dgm:pt modelId="{2223EA83-80D5-481A-BF6D-C49041574E33}" type="sibTrans" cxnId="{7DCA39AF-DB98-4BA6-ACAB-CAE601E4E121}">
      <dgm:prSet/>
      <dgm:spPr/>
      <dgm:t>
        <a:bodyPr/>
        <a:lstStyle/>
        <a:p>
          <a:endParaRPr lang="en-US"/>
        </a:p>
      </dgm:t>
    </dgm:pt>
    <dgm:pt modelId="{C127C251-CC7C-4A5B-9CFD-1701D13FAE17}">
      <dgm:prSet/>
      <dgm:spPr/>
      <dgm:t>
        <a:bodyPr/>
        <a:lstStyle/>
        <a:p>
          <a:r>
            <a:rPr lang="en-ZA"/>
            <a:t>Lack of teaching materials in isiZulu and other native languages undermines effective instruction.</a:t>
          </a:r>
          <a:endParaRPr lang="en-US"/>
        </a:p>
      </dgm:t>
    </dgm:pt>
    <dgm:pt modelId="{A3A6BCB0-2E8B-41EA-94DA-B88FFC96D6FB}" type="parTrans" cxnId="{674552E4-DDD1-4917-A5EE-8429FDA921EF}">
      <dgm:prSet/>
      <dgm:spPr/>
      <dgm:t>
        <a:bodyPr/>
        <a:lstStyle/>
        <a:p>
          <a:endParaRPr lang="en-US"/>
        </a:p>
      </dgm:t>
    </dgm:pt>
    <dgm:pt modelId="{BF89F6D6-8F0B-4444-BB5C-19DC4C7E2AD4}" type="sibTrans" cxnId="{674552E4-DDD1-4917-A5EE-8429FDA921EF}">
      <dgm:prSet/>
      <dgm:spPr/>
      <dgm:t>
        <a:bodyPr/>
        <a:lstStyle/>
        <a:p>
          <a:endParaRPr lang="en-US"/>
        </a:p>
      </dgm:t>
    </dgm:pt>
    <dgm:pt modelId="{F9C1EE60-29AA-4899-9422-177622230AD5}">
      <dgm:prSet/>
      <dgm:spPr/>
      <dgm:t>
        <a:bodyPr/>
        <a:lstStyle/>
        <a:p>
          <a:r>
            <a:rPr lang="en-ZA"/>
            <a:t>Socioeconomic disparities limit access to books and resources in underprivileged schools.</a:t>
          </a:r>
          <a:endParaRPr lang="en-US"/>
        </a:p>
      </dgm:t>
    </dgm:pt>
    <dgm:pt modelId="{4AC3EBDD-D0EC-4113-8030-CABADF859372}" type="parTrans" cxnId="{E800134A-7D48-450B-8C2D-A316B9C4F4BE}">
      <dgm:prSet/>
      <dgm:spPr/>
      <dgm:t>
        <a:bodyPr/>
        <a:lstStyle/>
        <a:p>
          <a:endParaRPr lang="en-US"/>
        </a:p>
      </dgm:t>
    </dgm:pt>
    <dgm:pt modelId="{4471CB59-CA84-4F1D-9E37-34AD2671D06A}" type="sibTrans" cxnId="{E800134A-7D48-450B-8C2D-A316B9C4F4BE}">
      <dgm:prSet/>
      <dgm:spPr/>
      <dgm:t>
        <a:bodyPr/>
        <a:lstStyle/>
        <a:p>
          <a:endParaRPr lang="en-US"/>
        </a:p>
      </dgm:t>
    </dgm:pt>
    <dgm:pt modelId="{E14D6A08-5C56-47C1-8C09-549CA0F98794}">
      <dgm:prSet/>
      <dgm:spPr/>
      <dgm:t>
        <a:bodyPr/>
        <a:lstStyle/>
        <a:p>
          <a:r>
            <a:rPr lang="en-ZA"/>
            <a:t>Promote reading in indigenous languages to strengthen comprehension and identity.</a:t>
          </a:r>
          <a:endParaRPr lang="en-US"/>
        </a:p>
      </dgm:t>
    </dgm:pt>
    <dgm:pt modelId="{43A4B3BF-94E1-443F-A743-DE84FF8FE299}" type="parTrans" cxnId="{19912BC2-3516-4149-8418-F83D344AE070}">
      <dgm:prSet/>
      <dgm:spPr/>
      <dgm:t>
        <a:bodyPr/>
        <a:lstStyle/>
        <a:p>
          <a:endParaRPr lang="en-US"/>
        </a:p>
      </dgm:t>
    </dgm:pt>
    <dgm:pt modelId="{88588C8A-44AD-4B28-BE85-866A77F5ED5A}" type="sibTrans" cxnId="{19912BC2-3516-4149-8418-F83D344AE070}">
      <dgm:prSet/>
      <dgm:spPr/>
      <dgm:t>
        <a:bodyPr/>
        <a:lstStyle/>
        <a:p>
          <a:endParaRPr lang="en-US"/>
        </a:p>
      </dgm:t>
    </dgm:pt>
    <dgm:pt modelId="{76B45894-D54A-4F7D-B9F5-3DF01261691B}">
      <dgm:prSet/>
      <dgm:spPr/>
      <dgm:t>
        <a:bodyPr/>
        <a:lstStyle/>
        <a:p>
          <a:r>
            <a:rPr lang="en-ZA"/>
            <a:t>Implement strategies like vocabulary building, phonemic awareness, and pre-reading activities.</a:t>
          </a:r>
          <a:endParaRPr lang="en-US"/>
        </a:p>
      </dgm:t>
    </dgm:pt>
    <dgm:pt modelId="{B49AB9D2-E7F4-4998-8256-EBF43CE159D7}" type="parTrans" cxnId="{A17835A9-D0BE-4236-A520-049DE6D9ABD7}">
      <dgm:prSet/>
      <dgm:spPr/>
      <dgm:t>
        <a:bodyPr/>
        <a:lstStyle/>
        <a:p>
          <a:endParaRPr lang="en-US"/>
        </a:p>
      </dgm:t>
    </dgm:pt>
    <dgm:pt modelId="{23701359-40C0-490D-90B7-84B18D9B5FB5}" type="sibTrans" cxnId="{A17835A9-D0BE-4236-A520-049DE6D9ABD7}">
      <dgm:prSet/>
      <dgm:spPr/>
      <dgm:t>
        <a:bodyPr/>
        <a:lstStyle/>
        <a:p>
          <a:endParaRPr lang="en-US"/>
        </a:p>
      </dgm:t>
    </dgm:pt>
    <dgm:pt modelId="{6F68F6CA-0AED-451D-BA3C-0545A006F359}">
      <dgm:prSet/>
      <dgm:spPr/>
      <dgm:t>
        <a:bodyPr/>
        <a:lstStyle/>
        <a:p>
          <a:r>
            <a:rPr lang="en-ZA"/>
            <a:t>Ensure teacher training aligns with multilingual and inclusive literacy instruction.</a:t>
          </a:r>
          <a:endParaRPr lang="en-US"/>
        </a:p>
      </dgm:t>
    </dgm:pt>
    <dgm:pt modelId="{80B0D8AB-BF68-470A-BA38-09D85539DBB9}" type="parTrans" cxnId="{4A844087-FA14-4CBB-8BF7-2417E8B53D4A}">
      <dgm:prSet/>
      <dgm:spPr/>
      <dgm:t>
        <a:bodyPr/>
        <a:lstStyle/>
        <a:p>
          <a:endParaRPr lang="en-US"/>
        </a:p>
      </dgm:t>
    </dgm:pt>
    <dgm:pt modelId="{7BADCCC2-89F3-4F5F-84C2-2F4B168C79B1}" type="sibTrans" cxnId="{4A844087-FA14-4CBB-8BF7-2417E8B53D4A}">
      <dgm:prSet/>
      <dgm:spPr/>
      <dgm:t>
        <a:bodyPr/>
        <a:lstStyle/>
        <a:p>
          <a:endParaRPr lang="en-US"/>
        </a:p>
      </dgm:t>
    </dgm:pt>
    <dgm:pt modelId="{C49E4B0C-38B4-427B-9FED-9C923166BA3C}" type="pres">
      <dgm:prSet presAssocID="{A89DD7E2-4E46-4F94-AB1B-CDC15B23AEFF}" presName="vert0" presStyleCnt="0">
        <dgm:presLayoutVars>
          <dgm:dir/>
          <dgm:animOne val="branch"/>
          <dgm:animLvl val="lvl"/>
        </dgm:presLayoutVars>
      </dgm:prSet>
      <dgm:spPr/>
    </dgm:pt>
    <dgm:pt modelId="{F2991621-9420-4C94-8805-1EFDA78B6986}" type="pres">
      <dgm:prSet presAssocID="{D0628F91-C7B3-4816-9E99-CC1D85800DA7}" presName="thickLine" presStyleLbl="alignNode1" presStyleIdx="0" presStyleCnt="7"/>
      <dgm:spPr/>
    </dgm:pt>
    <dgm:pt modelId="{E905BAD8-8E8C-4460-B7A1-1D7DC2899105}" type="pres">
      <dgm:prSet presAssocID="{D0628F91-C7B3-4816-9E99-CC1D85800DA7}" presName="horz1" presStyleCnt="0"/>
      <dgm:spPr/>
    </dgm:pt>
    <dgm:pt modelId="{36072733-D9BA-415A-B186-FC1B3619EB95}" type="pres">
      <dgm:prSet presAssocID="{D0628F91-C7B3-4816-9E99-CC1D85800DA7}" presName="tx1" presStyleLbl="revTx" presStyleIdx="0" presStyleCnt="7"/>
      <dgm:spPr/>
    </dgm:pt>
    <dgm:pt modelId="{BF35AD52-4ABB-43DA-BD67-D480D299B750}" type="pres">
      <dgm:prSet presAssocID="{D0628F91-C7B3-4816-9E99-CC1D85800DA7}" presName="vert1" presStyleCnt="0"/>
      <dgm:spPr/>
    </dgm:pt>
    <dgm:pt modelId="{9720C31B-0161-40C7-B4DB-16A7A70EEC78}" type="pres">
      <dgm:prSet presAssocID="{D1457FD3-3B7D-4B71-B47F-E7CBB3F7834C}" presName="thickLine" presStyleLbl="alignNode1" presStyleIdx="1" presStyleCnt="7"/>
      <dgm:spPr/>
    </dgm:pt>
    <dgm:pt modelId="{EAA7C2EF-656C-4512-99FF-ACF05BB6F668}" type="pres">
      <dgm:prSet presAssocID="{D1457FD3-3B7D-4B71-B47F-E7CBB3F7834C}" presName="horz1" presStyleCnt="0"/>
      <dgm:spPr/>
    </dgm:pt>
    <dgm:pt modelId="{4E8AD865-26D0-45F6-B0B4-77F2DB2FE106}" type="pres">
      <dgm:prSet presAssocID="{D1457FD3-3B7D-4B71-B47F-E7CBB3F7834C}" presName="tx1" presStyleLbl="revTx" presStyleIdx="1" presStyleCnt="7"/>
      <dgm:spPr/>
    </dgm:pt>
    <dgm:pt modelId="{91421C17-2BB1-4267-9B8B-4EF31E303B45}" type="pres">
      <dgm:prSet presAssocID="{D1457FD3-3B7D-4B71-B47F-E7CBB3F7834C}" presName="vert1" presStyleCnt="0"/>
      <dgm:spPr/>
    </dgm:pt>
    <dgm:pt modelId="{805BE086-9AC6-4DC3-AD5A-111FD4ABC267}" type="pres">
      <dgm:prSet presAssocID="{C127C251-CC7C-4A5B-9CFD-1701D13FAE17}" presName="thickLine" presStyleLbl="alignNode1" presStyleIdx="2" presStyleCnt="7"/>
      <dgm:spPr/>
    </dgm:pt>
    <dgm:pt modelId="{BBEBBB57-559D-49A3-A7D1-8046F8B8D70F}" type="pres">
      <dgm:prSet presAssocID="{C127C251-CC7C-4A5B-9CFD-1701D13FAE17}" presName="horz1" presStyleCnt="0"/>
      <dgm:spPr/>
    </dgm:pt>
    <dgm:pt modelId="{20FC386A-D429-413E-AC9E-3C0E73FCD028}" type="pres">
      <dgm:prSet presAssocID="{C127C251-CC7C-4A5B-9CFD-1701D13FAE17}" presName="tx1" presStyleLbl="revTx" presStyleIdx="2" presStyleCnt="7"/>
      <dgm:spPr/>
    </dgm:pt>
    <dgm:pt modelId="{D468C2A3-5015-4285-A4D2-571BD95FC5E6}" type="pres">
      <dgm:prSet presAssocID="{C127C251-CC7C-4A5B-9CFD-1701D13FAE17}" presName="vert1" presStyleCnt="0"/>
      <dgm:spPr/>
    </dgm:pt>
    <dgm:pt modelId="{096C1862-0C0A-4684-996A-5F19773C7907}" type="pres">
      <dgm:prSet presAssocID="{F9C1EE60-29AA-4899-9422-177622230AD5}" presName="thickLine" presStyleLbl="alignNode1" presStyleIdx="3" presStyleCnt="7"/>
      <dgm:spPr/>
    </dgm:pt>
    <dgm:pt modelId="{9CEADD9A-27D4-4423-ABF8-C882057727FA}" type="pres">
      <dgm:prSet presAssocID="{F9C1EE60-29AA-4899-9422-177622230AD5}" presName="horz1" presStyleCnt="0"/>
      <dgm:spPr/>
    </dgm:pt>
    <dgm:pt modelId="{8C5B2B65-9502-4F87-9E5A-2E095A9C05D9}" type="pres">
      <dgm:prSet presAssocID="{F9C1EE60-29AA-4899-9422-177622230AD5}" presName="tx1" presStyleLbl="revTx" presStyleIdx="3" presStyleCnt="7"/>
      <dgm:spPr/>
    </dgm:pt>
    <dgm:pt modelId="{9AF1D6BC-2E12-4841-B93C-002CCA58DFE2}" type="pres">
      <dgm:prSet presAssocID="{F9C1EE60-29AA-4899-9422-177622230AD5}" presName="vert1" presStyleCnt="0"/>
      <dgm:spPr/>
    </dgm:pt>
    <dgm:pt modelId="{0AA586EA-BF86-42CF-8D13-8E2BB4735D6E}" type="pres">
      <dgm:prSet presAssocID="{E14D6A08-5C56-47C1-8C09-549CA0F98794}" presName="thickLine" presStyleLbl="alignNode1" presStyleIdx="4" presStyleCnt="7"/>
      <dgm:spPr/>
    </dgm:pt>
    <dgm:pt modelId="{11C9109E-892A-4214-B0B6-39ABCDD04512}" type="pres">
      <dgm:prSet presAssocID="{E14D6A08-5C56-47C1-8C09-549CA0F98794}" presName="horz1" presStyleCnt="0"/>
      <dgm:spPr/>
    </dgm:pt>
    <dgm:pt modelId="{E5B72F12-E398-4012-8F60-AD20F8505CD0}" type="pres">
      <dgm:prSet presAssocID="{E14D6A08-5C56-47C1-8C09-549CA0F98794}" presName="tx1" presStyleLbl="revTx" presStyleIdx="4" presStyleCnt="7"/>
      <dgm:spPr/>
    </dgm:pt>
    <dgm:pt modelId="{1270E0A9-F1DC-42E5-9430-C7C7E0A9B64D}" type="pres">
      <dgm:prSet presAssocID="{E14D6A08-5C56-47C1-8C09-549CA0F98794}" presName="vert1" presStyleCnt="0"/>
      <dgm:spPr/>
    </dgm:pt>
    <dgm:pt modelId="{B0EA246E-9D16-4DCF-BE86-A55D0B4CB964}" type="pres">
      <dgm:prSet presAssocID="{76B45894-D54A-4F7D-B9F5-3DF01261691B}" presName="thickLine" presStyleLbl="alignNode1" presStyleIdx="5" presStyleCnt="7"/>
      <dgm:spPr/>
    </dgm:pt>
    <dgm:pt modelId="{99FE414E-707E-419B-A8AF-3C67E1925BB7}" type="pres">
      <dgm:prSet presAssocID="{76B45894-D54A-4F7D-B9F5-3DF01261691B}" presName="horz1" presStyleCnt="0"/>
      <dgm:spPr/>
    </dgm:pt>
    <dgm:pt modelId="{E25D7D63-0CB2-4D82-A63F-50E849ED916D}" type="pres">
      <dgm:prSet presAssocID="{76B45894-D54A-4F7D-B9F5-3DF01261691B}" presName="tx1" presStyleLbl="revTx" presStyleIdx="5" presStyleCnt="7"/>
      <dgm:spPr/>
    </dgm:pt>
    <dgm:pt modelId="{D1821F35-E1E2-4AF1-AB09-D6BD70D61AB1}" type="pres">
      <dgm:prSet presAssocID="{76B45894-D54A-4F7D-B9F5-3DF01261691B}" presName="vert1" presStyleCnt="0"/>
      <dgm:spPr/>
    </dgm:pt>
    <dgm:pt modelId="{D5127FF7-243A-4C05-A0FC-6F83C67F0C70}" type="pres">
      <dgm:prSet presAssocID="{6F68F6CA-0AED-451D-BA3C-0545A006F359}" presName="thickLine" presStyleLbl="alignNode1" presStyleIdx="6" presStyleCnt="7"/>
      <dgm:spPr/>
    </dgm:pt>
    <dgm:pt modelId="{9446C47E-0A26-4A0B-8B69-3BE72F6FC9D3}" type="pres">
      <dgm:prSet presAssocID="{6F68F6CA-0AED-451D-BA3C-0545A006F359}" presName="horz1" presStyleCnt="0"/>
      <dgm:spPr/>
    </dgm:pt>
    <dgm:pt modelId="{8388C5A5-EACA-47E5-B06E-448B9537F52B}" type="pres">
      <dgm:prSet presAssocID="{6F68F6CA-0AED-451D-BA3C-0545A006F359}" presName="tx1" presStyleLbl="revTx" presStyleIdx="6" presStyleCnt="7"/>
      <dgm:spPr/>
    </dgm:pt>
    <dgm:pt modelId="{49F92C94-121F-41F4-852E-0D44E9CC010F}" type="pres">
      <dgm:prSet presAssocID="{6F68F6CA-0AED-451D-BA3C-0545A006F359}" presName="vert1" presStyleCnt="0"/>
      <dgm:spPr/>
    </dgm:pt>
  </dgm:ptLst>
  <dgm:cxnLst>
    <dgm:cxn modelId="{A36A1311-B8BF-4A2B-8AFF-ACFC869C0878}" srcId="{A89DD7E2-4E46-4F94-AB1B-CDC15B23AEFF}" destId="{D0628F91-C7B3-4816-9E99-CC1D85800DA7}" srcOrd="0" destOrd="0" parTransId="{9221D58B-761A-4D64-A479-C87DF4F951FA}" sibTransId="{EE81A223-A3DC-4E4E-8A9F-E8897958FE7A}"/>
    <dgm:cxn modelId="{26F3AE17-4B88-4077-B5BD-FE12CD47BCF2}" type="presOf" srcId="{D1457FD3-3B7D-4B71-B47F-E7CBB3F7834C}" destId="{4E8AD865-26D0-45F6-B0B4-77F2DB2FE106}" srcOrd="0" destOrd="0" presId="urn:microsoft.com/office/officeart/2008/layout/LinedList"/>
    <dgm:cxn modelId="{54A7EA2F-53F2-45B0-9BAF-DC22EC940E01}" type="presOf" srcId="{A89DD7E2-4E46-4F94-AB1B-CDC15B23AEFF}" destId="{C49E4B0C-38B4-427B-9FED-9C923166BA3C}" srcOrd="0" destOrd="0" presId="urn:microsoft.com/office/officeart/2008/layout/LinedList"/>
    <dgm:cxn modelId="{E800134A-7D48-450B-8C2D-A316B9C4F4BE}" srcId="{A89DD7E2-4E46-4F94-AB1B-CDC15B23AEFF}" destId="{F9C1EE60-29AA-4899-9422-177622230AD5}" srcOrd="3" destOrd="0" parTransId="{4AC3EBDD-D0EC-4113-8030-CABADF859372}" sibTransId="{4471CB59-CA84-4F1D-9E37-34AD2671D06A}"/>
    <dgm:cxn modelId="{C48C5076-7B1B-41A1-A0CC-0408702519F1}" type="presOf" srcId="{C127C251-CC7C-4A5B-9CFD-1701D13FAE17}" destId="{20FC386A-D429-413E-AC9E-3C0E73FCD028}" srcOrd="0" destOrd="0" presId="urn:microsoft.com/office/officeart/2008/layout/LinedList"/>
    <dgm:cxn modelId="{523E5478-1141-4600-B2A9-4B6C18EEA3D1}" type="presOf" srcId="{D0628F91-C7B3-4816-9E99-CC1D85800DA7}" destId="{36072733-D9BA-415A-B186-FC1B3619EB95}" srcOrd="0" destOrd="0" presId="urn:microsoft.com/office/officeart/2008/layout/LinedList"/>
    <dgm:cxn modelId="{559DD583-1CBB-403A-9903-2B5E6EE6AC2F}" type="presOf" srcId="{6F68F6CA-0AED-451D-BA3C-0545A006F359}" destId="{8388C5A5-EACA-47E5-B06E-448B9537F52B}" srcOrd="0" destOrd="0" presId="urn:microsoft.com/office/officeart/2008/layout/LinedList"/>
    <dgm:cxn modelId="{4A844087-FA14-4CBB-8BF7-2417E8B53D4A}" srcId="{A89DD7E2-4E46-4F94-AB1B-CDC15B23AEFF}" destId="{6F68F6CA-0AED-451D-BA3C-0545A006F359}" srcOrd="6" destOrd="0" parTransId="{80B0D8AB-BF68-470A-BA38-09D85539DBB9}" sibTransId="{7BADCCC2-89F3-4F5F-84C2-2F4B168C79B1}"/>
    <dgm:cxn modelId="{897B4D90-45D8-4DB0-8E6E-50128C5AB7B2}" type="presOf" srcId="{76B45894-D54A-4F7D-B9F5-3DF01261691B}" destId="{E25D7D63-0CB2-4D82-A63F-50E849ED916D}" srcOrd="0" destOrd="0" presId="urn:microsoft.com/office/officeart/2008/layout/LinedList"/>
    <dgm:cxn modelId="{A996F7A4-40C5-4C36-914E-DA52088F6AD6}" type="presOf" srcId="{E14D6A08-5C56-47C1-8C09-549CA0F98794}" destId="{E5B72F12-E398-4012-8F60-AD20F8505CD0}" srcOrd="0" destOrd="0" presId="urn:microsoft.com/office/officeart/2008/layout/LinedList"/>
    <dgm:cxn modelId="{A17835A9-D0BE-4236-A520-049DE6D9ABD7}" srcId="{A89DD7E2-4E46-4F94-AB1B-CDC15B23AEFF}" destId="{76B45894-D54A-4F7D-B9F5-3DF01261691B}" srcOrd="5" destOrd="0" parTransId="{B49AB9D2-E7F4-4998-8256-EBF43CE159D7}" sibTransId="{23701359-40C0-490D-90B7-84B18D9B5FB5}"/>
    <dgm:cxn modelId="{7DCA39AF-DB98-4BA6-ACAB-CAE601E4E121}" srcId="{A89DD7E2-4E46-4F94-AB1B-CDC15B23AEFF}" destId="{D1457FD3-3B7D-4B71-B47F-E7CBB3F7834C}" srcOrd="1" destOrd="0" parTransId="{11888BF6-B3AA-4818-BD27-834827BF0B77}" sibTransId="{2223EA83-80D5-481A-BF6D-C49041574E33}"/>
    <dgm:cxn modelId="{DD18A7B7-EC81-4A10-B03B-5FE9A72EFC3C}" type="presOf" srcId="{F9C1EE60-29AA-4899-9422-177622230AD5}" destId="{8C5B2B65-9502-4F87-9E5A-2E095A9C05D9}" srcOrd="0" destOrd="0" presId="urn:microsoft.com/office/officeart/2008/layout/LinedList"/>
    <dgm:cxn modelId="{19912BC2-3516-4149-8418-F83D344AE070}" srcId="{A89DD7E2-4E46-4F94-AB1B-CDC15B23AEFF}" destId="{E14D6A08-5C56-47C1-8C09-549CA0F98794}" srcOrd="4" destOrd="0" parTransId="{43A4B3BF-94E1-443F-A743-DE84FF8FE299}" sibTransId="{88588C8A-44AD-4B28-BE85-866A77F5ED5A}"/>
    <dgm:cxn modelId="{674552E4-DDD1-4917-A5EE-8429FDA921EF}" srcId="{A89DD7E2-4E46-4F94-AB1B-CDC15B23AEFF}" destId="{C127C251-CC7C-4A5B-9CFD-1701D13FAE17}" srcOrd="2" destOrd="0" parTransId="{A3A6BCB0-2E8B-41EA-94DA-B88FFC96D6FB}" sibTransId="{BF89F6D6-8F0B-4444-BB5C-19DC4C7E2AD4}"/>
    <dgm:cxn modelId="{1A86811C-0915-42BF-955B-DE5672B1219A}" type="presParOf" srcId="{C49E4B0C-38B4-427B-9FED-9C923166BA3C}" destId="{F2991621-9420-4C94-8805-1EFDA78B6986}" srcOrd="0" destOrd="0" presId="urn:microsoft.com/office/officeart/2008/layout/LinedList"/>
    <dgm:cxn modelId="{9B5AE758-5FE9-4B65-B26E-CBBE15CB393F}" type="presParOf" srcId="{C49E4B0C-38B4-427B-9FED-9C923166BA3C}" destId="{E905BAD8-8E8C-4460-B7A1-1D7DC2899105}" srcOrd="1" destOrd="0" presId="urn:microsoft.com/office/officeart/2008/layout/LinedList"/>
    <dgm:cxn modelId="{BF9E6B14-76F2-4103-B7F2-022AC1294F95}" type="presParOf" srcId="{E905BAD8-8E8C-4460-B7A1-1D7DC2899105}" destId="{36072733-D9BA-415A-B186-FC1B3619EB95}" srcOrd="0" destOrd="0" presId="urn:microsoft.com/office/officeart/2008/layout/LinedList"/>
    <dgm:cxn modelId="{1339724C-A401-45DD-A24A-390FA4B2C9E1}" type="presParOf" srcId="{E905BAD8-8E8C-4460-B7A1-1D7DC2899105}" destId="{BF35AD52-4ABB-43DA-BD67-D480D299B750}" srcOrd="1" destOrd="0" presId="urn:microsoft.com/office/officeart/2008/layout/LinedList"/>
    <dgm:cxn modelId="{7BCB04D6-C9B4-4531-8AD4-38584BA6736B}" type="presParOf" srcId="{C49E4B0C-38B4-427B-9FED-9C923166BA3C}" destId="{9720C31B-0161-40C7-B4DB-16A7A70EEC78}" srcOrd="2" destOrd="0" presId="urn:microsoft.com/office/officeart/2008/layout/LinedList"/>
    <dgm:cxn modelId="{249EF17A-25A7-45E5-B00D-FB60D5CEE0F5}" type="presParOf" srcId="{C49E4B0C-38B4-427B-9FED-9C923166BA3C}" destId="{EAA7C2EF-656C-4512-99FF-ACF05BB6F668}" srcOrd="3" destOrd="0" presId="urn:microsoft.com/office/officeart/2008/layout/LinedList"/>
    <dgm:cxn modelId="{16DF51CD-CA65-43DD-93AE-26FCF8D640A2}" type="presParOf" srcId="{EAA7C2EF-656C-4512-99FF-ACF05BB6F668}" destId="{4E8AD865-26D0-45F6-B0B4-77F2DB2FE106}" srcOrd="0" destOrd="0" presId="urn:microsoft.com/office/officeart/2008/layout/LinedList"/>
    <dgm:cxn modelId="{31EEA336-2BF1-4EE8-B078-A42D5CB22464}" type="presParOf" srcId="{EAA7C2EF-656C-4512-99FF-ACF05BB6F668}" destId="{91421C17-2BB1-4267-9B8B-4EF31E303B45}" srcOrd="1" destOrd="0" presId="urn:microsoft.com/office/officeart/2008/layout/LinedList"/>
    <dgm:cxn modelId="{B33A1CAB-0BB2-4295-8CF2-F7EC3EAEEAED}" type="presParOf" srcId="{C49E4B0C-38B4-427B-9FED-9C923166BA3C}" destId="{805BE086-9AC6-4DC3-AD5A-111FD4ABC267}" srcOrd="4" destOrd="0" presId="urn:microsoft.com/office/officeart/2008/layout/LinedList"/>
    <dgm:cxn modelId="{8F5429B0-2B8E-47A7-BFDB-646DF712C455}" type="presParOf" srcId="{C49E4B0C-38B4-427B-9FED-9C923166BA3C}" destId="{BBEBBB57-559D-49A3-A7D1-8046F8B8D70F}" srcOrd="5" destOrd="0" presId="urn:microsoft.com/office/officeart/2008/layout/LinedList"/>
    <dgm:cxn modelId="{B8A753A5-EDDD-47F3-B8A0-E599DE6867DC}" type="presParOf" srcId="{BBEBBB57-559D-49A3-A7D1-8046F8B8D70F}" destId="{20FC386A-D429-413E-AC9E-3C0E73FCD028}" srcOrd="0" destOrd="0" presId="urn:microsoft.com/office/officeart/2008/layout/LinedList"/>
    <dgm:cxn modelId="{50D16E1E-CF6A-44D2-9191-1FC3222C33A9}" type="presParOf" srcId="{BBEBBB57-559D-49A3-A7D1-8046F8B8D70F}" destId="{D468C2A3-5015-4285-A4D2-571BD95FC5E6}" srcOrd="1" destOrd="0" presId="urn:microsoft.com/office/officeart/2008/layout/LinedList"/>
    <dgm:cxn modelId="{0280B3D4-93BB-4B16-B8FC-9CDCD990FE78}" type="presParOf" srcId="{C49E4B0C-38B4-427B-9FED-9C923166BA3C}" destId="{096C1862-0C0A-4684-996A-5F19773C7907}" srcOrd="6" destOrd="0" presId="urn:microsoft.com/office/officeart/2008/layout/LinedList"/>
    <dgm:cxn modelId="{3C4CB65D-DA2A-4010-928D-1AF63BCB0826}" type="presParOf" srcId="{C49E4B0C-38B4-427B-9FED-9C923166BA3C}" destId="{9CEADD9A-27D4-4423-ABF8-C882057727FA}" srcOrd="7" destOrd="0" presId="urn:microsoft.com/office/officeart/2008/layout/LinedList"/>
    <dgm:cxn modelId="{108CAADF-B7F4-43F1-8C6E-3AA659166CB8}" type="presParOf" srcId="{9CEADD9A-27D4-4423-ABF8-C882057727FA}" destId="{8C5B2B65-9502-4F87-9E5A-2E095A9C05D9}" srcOrd="0" destOrd="0" presId="urn:microsoft.com/office/officeart/2008/layout/LinedList"/>
    <dgm:cxn modelId="{276C5961-3370-4868-843D-BC5BEDDB194D}" type="presParOf" srcId="{9CEADD9A-27D4-4423-ABF8-C882057727FA}" destId="{9AF1D6BC-2E12-4841-B93C-002CCA58DFE2}" srcOrd="1" destOrd="0" presId="urn:microsoft.com/office/officeart/2008/layout/LinedList"/>
    <dgm:cxn modelId="{2BAD8E53-AC1F-4A99-A30A-B8442D6F8BA9}" type="presParOf" srcId="{C49E4B0C-38B4-427B-9FED-9C923166BA3C}" destId="{0AA586EA-BF86-42CF-8D13-8E2BB4735D6E}" srcOrd="8" destOrd="0" presId="urn:microsoft.com/office/officeart/2008/layout/LinedList"/>
    <dgm:cxn modelId="{9808B4FF-3C26-4ABB-8B68-0EDE703A4DA4}" type="presParOf" srcId="{C49E4B0C-38B4-427B-9FED-9C923166BA3C}" destId="{11C9109E-892A-4214-B0B6-39ABCDD04512}" srcOrd="9" destOrd="0" presId="urn:microsoft.com/office/officeart/2008/layout/LinedList"/>
    <dgm:cxn modelId="{C5B6599B-3A0C-435D-9C47-18BFC94FE0F5}" type="presParOf" srcId="{11C9109E-892A-4214-B0B6-39ABCDD04512}" destId="{E5B72F12-E398-4012-8F60-AD20F8505CD0}" srcOrd="0" destOrd="0" presId="urn:microsoft.com/office/officeart/2008/layout/LinedList"/>
    <dgm:cxn modelId="{40FCB1F3-7E44-48FC-88D5-7D129E3AC7B1}" type="presParOf" srcId="{11C9109E-892A-4214-B0B6-39ABCDD04512}" destId="{1270E0A9-F1DC-42E5-9430-C7C7E0A9B64D}" srcOrd="1" destOrd="0" presId="urn:microsoft.com/office/officeart/2008/layout/LinedList"/>
    <dgm:cxn modelId="{BBD1DF9F-2B4B-407E-A4AB-5D92D06E466A}" type="presParOf" srcId="{C49E4B0C-38B4-427B-9FED-9C923166BA3C}" destId="{B0EA246E-9D16-4DCF-BE86-A55D0B4CB964}" srcOrd="10" destOrd="0" presId="urn:microsoft.com/office/officeart/2008/layout/LinedList"/>
    <dgm:cxn modelId="{85F947AA-45A1-4E56-AFD6-318B60DC893E}" type="presParOf" srcId="{C49E4B0C-38B4-427B-9FED-9C923166BA3C}" destId="{99FE414E-707E-419B-A8AF-3C67E1925BB7}" srcOrd="11" destOrd="0" presId="urn:microsoft.com/office/officeart/2008/layout/LinedList"/>
    <dgm:cxn modelId="{77F14953-4CAB-497F-A4AA-FEA8BD0FB5DE}" type="presParOf" srcId="{99FE414E-707E-419B-A8AF-3C67E1925BB7}" destId="{E25D7D63-0CB2-4D82-A63F-50E849ED916D}" srcOrd="0" destOrd="0" presId="urn:microsoft.com/office/officeart/2008/layout/LinedList"/>
    <dgm:cxn modelId="{B458FA4E-7C4E-480A-8F75-2167CA4B095D}" type="presParOf" srcId="{99FE414E-707E-419B-A8AF-3C67E1925BB7}" destId="{D1821F35-E1E2-4AF1-AB09-D6BD70D61AB1}" srcOrd="1" destOrd="0" presId="urn:microsoft.com/office/officeart/2008/layout/LinedList"/>
    <dgm:cxn modelId="{E9503301-B9F3-482A-926F-3DE6727C4B02}" type="presParOf" srcId="{C49E4B0C-38B4-427B-9FED-9C923166BA3C}" destId="{D5127FF7-243A-4C05-A0FC-6F83C67F0C70}" srcOrd="12" destOrd="0" presId="urn:microsoft.com/office/officeart/2008/layout/LinedList"/>
    <dgm:cxn modelId="{57BAD492-279E-4807-861A-FB6E93A5656E}" type="presParOf" srcId="{C49E4B0C-38B4-427B-9FED-9C923166BA3C}" destId="{9446C47E-0A26-4A0B-8B69-3BE72F6FC9D3}" srcOrd="13" destOrd="0" presId="urn:microsoft.com/office/officeart/2008/layout/LinedList"/>
    <dgm:cxn modelId="{C6BF52AA-2A65-4086-9631-D0725E1A52E6}" type="presParOf" srcId="{9446C47E-0A26-4A0B-8B69-3BE72F6FC9D3}" destId="{8388C5A5-EACA-47E5-B06E-448B9537F52B}" srcOrd="0" destOrd="0" presId="urn:microsoft.com/office/officeart/2008/layout/LinedList"/>
    <dgm:cxn modelId="{774C1FE9-9DEE-4BEF-B581-28CBDA9F34CD}" type="presParOf" srcId="{9446C47E-0A26-4A0B-8B69-3BE72F6FC9D3}" destId="{49F92C94-121F-41F4-852E-0D44E9CC010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6AD221-F2AD-4CD3-B621-A89203017C62}" type="doc">
      <dgm:prSet loTypeId="urn:microsoft.com/office/officeart/2016/7/layout/HorizontalActionList" loCatId="List" qsTypeId="urn:microsoft.com/office/officeart/2005/8/quickstyle/simple1" qsCatId="simple" csTypeId="urn:microsoft.com/office/officeart/2005/8/colors/colorful3" csCatId="colorful"/>
      <dgm:spPr/>
      <dgm:t>
        <a:bodyPr/>
        <a:lstStyle/>
        <a:p>
          <a:endParaRPr lang="en-US"/>
        </a:p>
      </dgm:t>
    </dgm:pt>
    <dgm:pt modelId="{DA59A4F6-BA66-494D-8F72-E60DA16B2144}">
      <dgm:prSet/>
      <dgm:spPr/>
      <dgm:t>
        <a:bodyPr/>
        <a:lstStyle/>
        <a:p>
          <a:r>
            <a:rPr lang="en-US"/>
            <a:t>Foster</a:t>
          </a:r>
        </a:p>
      </dgm:t>
    </dgm:pt>
    <dgm:pt modelId="{4677D49B-46FF-437F-B48E-7ED30AD5DB33}" type="parTrans" cxnId="{33F9B66C-F4CB-4E21-B07C-BB0C8040D1F2}">
      <dgm:prSet/>
      <dgm:spPr/>
      <dgm:t>
        <a:bodyPr/>
        <a:lstStyle/>
        <a:p>
          <a:endParaRPr lang="en-US"/>
        </a:p>
      </dgm:t>
    </dgm:pt>
    <dgm:pt modelId="{991DC643-14D0-4874-80B7-0DCD530441C4}" type="sibTrans" cxnId="{33F9B66C-F4CB-4E21-B07C-BB0C8040D1F2}">
      <dgm:prSet/>
      <dgm:spPr/>
      <dgm:t>
        <a:bodyPr/>
        <a:lstStyle/>
        <a:p>
          <a:endParaRPr lang="en-US"/>
        </a:p>
      </dgm:t>
    </dgm:pt>
    <dgm:pt modelId="{D5DD80FD-9124-4BF6-8C9E-81ABD86ABFAE}">
      <dgm:prSet/>
      <dgm:spPr/>
      <dgm:t>
        <a:bodyPr/>
        <a:lstStyle/>
        <a:p>
          <a:r>
            <a:rPr lang="en-US"/>
            <a:t>Foster a Culture of Reading</a:t>
          </a:r>
        </a:p>
      </dgm:t>
    </dgm:pt>
    <dgm:pt modelId="{32316026-9B22-49EC-83B9-DDF1FF47BF7B}" type="parTrans" cxnId="{291BBBBE-DD1E-4AEF-A8A8-E17E502B2AF1}">
      <dgm:prSet/>
      <dgm:spPr/>
      <dgm:t>
        <a:bodyPr/>
        <a:lstStyle/>
        <a:p>
          <a:endParaRPr lang="en-US"/>
        </a:p>
      </dgm:t>
    </dgm:pt>
    <dgm:pt modelId="{DF228026-0903-4BEB-B4EE-0356B52FE9EE}" type="sibTrans" cxnId="{291BBBBE-DD1E-4AEF-A8A8-E17E502B2AF1}">
      <dgm:prSet/>
      <dgm:spPr/>
      <dgm:t>
        <a:bodyPr/>
        <a:lstStyle/>
        <a:p>
          <a:endParaRPr lang="en-US"/>
        </a:p>
      </dgm:t>
    </dgm:pt>
    <dgm:pt modelId="{F0CE8BA0-5650-4D41-93A9-261AE8A09B30}">
      <dgm:prSet/>
      <dgm:spPr/>
      <dgm:t>
        <a:bodyPr/>
        <a:lstStyle/>
        <a:p>
          <a:r>
            <a:rPr lang="en-US"/>
            <a:t>Launch storytelling sessions, reading competitions, and school-wide programs.</a:t>
          </a:r>
        </a:p>
      </dgm:t>
    </dgm:pt>
    <dgm:pt modelId="{F480D6B9-6191-4A6A-A852-50656ED1D539}" type="parTrans" cxnId="{AB2211DB-E10B-4258-A293-FA3C4E82DBB6}">
      <dgm:prSet/>
      <dgm:spPr/>
      <dgm:t>
        <a:bodyPr/>
        <a:lstStyle/>
        <a:p>
          <a:endParaRPr lang="en-US"/>
        </a:p>
      </dgm:t>
    </dgm:pt>
    <dgm:pt modelId="{B222A968-077E-46E1-80AE-7838FF6F9A87}" type="sibTrans" cxnId="{AB2211DB-E10B-4258-A293-FA3C4E82DBB6}">
      <dgm:prSet/>
      <dgm:spPr/>
      <dgm:t>
        <a:bodyPr/>
        <a:lstStyle/>
        <a:p>
          <a:endParaRPr lang="en-US"/>
        </a:p>
      </dgm:t>
    </dgm:pt>
    <dgm:pt modelId="{3E36EA95-2F34-4F69-811D-C49AEC7FB817}">
      <dgm:prSet/>
      <dgm:spPr/>
      <dgm:t>
        <a:bodyPr/>
        <a:lstStyle/>
        <a:p>
          <a:r>
            <a:rPr lang="en-US"/>
            <a:t>Involve parents, communities, and local libraries to support literacy.</a:t>
          </a:r>
        </a:p>
      </dgm:t>
    </dgm:pt>
    <dgm:pt modelId="{6A476A22-766C-4B0D-8ED2-ABC71B6F06DA}" type="parTrans" cxnId="{B926BC52-4AF8-48A0-99FF-C26F33B89651}">
      <dgm:prSet/>
      <dgm:spPr/>
      <dgm:t>
        <a:bodyPr/>
        <a:lstStyle/>
        <a:p>
          <a:endParaRPr lang="en-US"/>
        </a:p>
      </dgm:t>
    </dgm:pt>
    <dgm:pt modelId="{967EB1EC-1A05-4544-A475-94E66C8D1E78}" type="sibTrans" cxnId="{B926BC52-4AF8-48A0-99FF-C26F33B89651}">
      <dgm:prSet/>
      <dgm:spPr/>
      <dgm:t>
        <a:bodyPr/>
        <a:lstStyle/>
        <a:p>
          <a:endParaRPr lang="en-US"/>
        </a:p>
      </dgm:t>
    </dgm:pt>
    <dgm:pt modelId="{0356F5EE-FBC0-4D40-991C-C9398802D5E3}">
      <dgm:prSet/>
      <dgm:spPr/>
      <dgm:t>
        <a:bodyPr/>
        <a:lstStyle/>
        <a:p>
          <a:r>
            <a:rPr lang="en-US"/>
            <a:t>Diversify</a:t>
          </a:r>
        </a:p>
      </dgm:t>
    </dgm:pt>
    <dgm:pt modelId="{B7B968CD-4D64-4781-B7E6-4A3F51D32D9A}" type="parTrans" cxnId="{FB63813A-B822-4902-9D52-99273700EAF9}">
      <dgm:prSet/>
      <dgm:spPr/>
      <dgm:t>
        <a:bodyPr/>
        <a:lstStyle/>
        <a:p>
          <a:endParaRPr lang="en-US"/>
        </a:p>
      </dgm:t>
    </dgm:pt>
    <dgm:pt modelId="{C63ED0C7-7397-4420-83E2-39C7E6AA61AA}" type="sibTrans" cxnId="{FB63813A-B822-4902-9D52-99273700EAF9}">
      <dgm:prSet/>
      <dgm:spPr/>
      <dgm:t>
        <a:bodyPr/>
        <a:lstStyle/>
        <a:p>
          <a:endParaRPr lang="en-US"/>
        </a:p>
      </dgm:t>
    </dgm:pt>
    <dgm:pt modelId="{356ECA23-C22D-4133-AFE5-FB9432476CBD}">
      <dgm:prSet/>
      <dgm:spPr/>
      <dgm:t>
        <a:bodyPr/>
        <a:lstStyle/>
        <a:p>
          <a:r>
            <a:rPr lang="en-US"/>
            <a:t>Diversify Reading Materials</a:t>
          </a:r>
        </a:p>
      </dgm:t>
    </dgm:pt>
    <dgm:pt modelId="{9684E265-2E8C-4246-A9BF-C077274B9278}" type="parTrans" cxnId="{8DBA7406-8CF0-4A2D-8AB5-0BFAFB86EFB2}">
      <dgm:prSet/>
      <dgm:spPr/>
      <dgm:t>
        <a:bodyPr/>
        <a:lstStyle/>
        <a:p>
          <a:endParaRPr lang="en-US"/>
        </a:p>
      </dgm:t>
    </dgm:pt>
    <dgm:pt modelId="{571EA7BC-0AC3-494E-A215-0AE371682F37}" type="sibTrans" cxnId="{8DBA7406-8CF0-4A2D-8AB5-0BFAFB86EFB2}">
      <dgm:prSet/>
      <dgm:spPr/>
      <dgm:t>
        <a:bodyPr/>
        <a:lstStyle/>
        <a:p>
          <a:endParaRPr lang="en-US"/>
        </a:p>
      </dgm:t>
    </dgm:pt>
    <dgm:pt modelId="{D13C6F84-3948-44F4-9201-9EA53BB3FE9D}">
      <dgm:prSet/>
      <dgm:spPr/>
      <dgm:t>
        <a:bodyPr/>
        <a:lstStyle/>
        <a:p>
          <a:r>
            <a:rPr lang="en-US"/>
            <a:t>Use culturally and linguistically appropriate resources.</a:t>
          </a:r>
        </a:p>
      </dgm:t>
    </dgm:pt>
    <dgm:pt modelId="{6257BCA0-FCC9-4892-9D81-0EEEF5CE27A6}" type="parTrans" cxnId="{F61CD4D5-FC34-411C-BD30-3FDC204BD3D8}">
      <dgm:prSet/>
      <dgm:spPr/>
      <dgm:t>
        <a:bodyPr/>
        <a:lstStyle/>
        <a:p>
          <a:endParaRPr lang="en-US"/>
        </a:p>
      </dgm:t>
    </dgm:pt>
    <dgm:pt modelId="{7FC44F88-A68F-4484-9E5B-9C929E22AC48}" type="sibTrans" cxnId="{F61CD4D5-FC34-411C-BD30-3FDC204BD3D8}">
      <dgm:prSet/>
      <dgm:spPr/>
      <dgm:t>
        <a:bodyPr/>
        <a:lstStyle/>
        <a:p>
          <a:endParaRPr lang="en-US"/>
        </a:p>
      </dgm:t>
    </dgm:pt>
    <dgm:pt modelId="{7BD1EB4E-7A32-4B13-A2EC-4A4BFFAC533A}">
      <dgm:prSet/>
      <dgm:spPr/>
      <dgm:t>
        <a:bodyPr/>
        <a:lstStyle/>
        <a:p>
          <a:r>
            <a:rPr lang="en-US"/>
            <a:t>Promote reading in indigenous languages to boost understanding and engagement.</a:t>
          </a:r>
        </a:p>
      </dgm:t>
    </dgm:pt>
    <dgm:pt modelId="{36DC1B13-40A0-4C18-8DC7-7C7B16A8AC28}" type="parTrans" cxnId="{CC3EF33F-14DF-4D40-9735-4C0AB9DA444F}">
      <dgm:prSet/>
      <dgm:spPr/>
      <dgm:t>
        <a:bodyPr/>
        <a:lstStyle/>
        <a:p>
          <a:endParaRPr lang="en-US"/>
        </a:p>
      </dgm:t>
    </dgm:pt>
    <dgm:pt modelId="{773418C5-1F36-44D5-9226-252E53369E4B}" type="sibTrans" cxnId="{CC3EF33F-14DF-4D40-9735-4C0AB9DA444F}">
      <dgm:prSet/>
      <dgm:spPr/>
      <dgm:t>
        <a:bodyPr/>
        <a:lstStyle/>
        <a:p>
          <a:endParaRPr lang="en-US"/>
        </a:p>
      </dgm:t>
    </dgm:pt>
    <dgm:pt modelId="{EB527037-899A-436F-A834-4DF5A180CE1E}">
      <dgm:prSet/>
      <dgm:spPr/>
      <dgm:t>
        <a:bodyPr/>
        <a:lstStyle/>
        <a:p>
          <a:r>
            <a:rPr lang="en-US"/>
            <a:t>Enhance</a:t>
          </a:r>
        </a:p>
      </dgm:t>
    </dgm:pt>
    <dgm:pt modelId="{725E70A8-55AF-432E-BBE5-17D47B3BB9B9}" type="parTrans" cxnId="{003252B7-8E09-4A34-9F0D-24D766B87992}">
      <dgm:prSet/>
      <dgm:spPr/>
      <dgm:t>
        <a:bodyPr/>
        <a:lstStyle/>
        <a:p>
          <a:endParaRPr lang="en-US"/>
        </a:p>
      </dgm:t>
    </dgm:pt>
    <dgm:pt modelId="{E0DE88F3-C139-467B-9433-E6D332DFD64B}" type="sibTrans" cxnId="{003252B7-8E09-4A34-9F0D-24D766B87992}">
      <dgm:prSet/>
      <dgm:spPr/>
      <dgm:t>
        <a:bodyPr/>
        <a:lstStyle/>
        <a:p>
          <a:endParaRPr lang="en-US"/>
        </a:p>
      </dgm:t>
    </dgm:pt>
    <dgm:pt modelId="{5B419BAF-1297-4657-91D3-92B59C133D56}">
      <dgm:prSet/>
      <dgm:spPr/>
      <dgm:t>
        <a:bodyPr/>
        <a:lstStyle/>
        <a:p>
          <a:r>
            <a:rPr lang="en-US"/>
            <a:t>Enhance Teacher Training &amp; Support</a:t>
          </a:r>
        </a:p>
      </dgm:t>
    </dgm:pt>
    <dgm:pt modelId="{D975A45E-F338-47D6-91C1-67C0AD7F38B6}" type="parTrans" cxnId="{83121EB2-B8AF-48C4-B7B0-57B9FC083954}">
      <dgm:prSet/>
      <dgm:spPr/>
      <dgm:t>
        <a:bodyPr/>
        <a:lstStyle/>
        <a:p>
          <a:endParaRPr lang="en-US"/>
        </a:p>
      </dgm:t>
    </dgm:pt>
    <dgm:pt modelId="{56DCE21E-C538-4446-9567-9DDF2CBDB5C4}" type="sibTrans" cxnId="{83121EB2-B8AF-48C4-B7B0-57B9FC083954}">
      <dgm:prSet/>
      <dgm:spPr/>
      <dgm:t>
        <a:bodyPr/>
        <a:lstStyle/>
        <a:p>
          <a:endParaRPr lang="en-US"/>
        </a:p>
      </dgm:t>
    </dgm:pt>
    <dgm:pt modelId="{8C1208FC-AF1C-4C0F-BA3D-D1290D6976C7}">
      <dgm:prSet/>
      <dgm:spPr/>
      <dgm:t>
        <a:bodyPr/>
        <a:lstStyle/>
        <a:p>
          <a:r>
            <a:rPr lang="en-US"/>
            <a:t>Equip teachers to handle multilingual classrooms.</a:t>
          </a:r>
        </a:p>
      </dgm:t>
    </dgm:pt>
    <dgm:pt modelId="{439F6C05-0BE2-4DB5-9544-195E7AD546D6}" type="parTrans" cxnId="{46B6ECA2-BFDE-4A67-A48A-D1FE62ED8A0A}">
      <dgm:prSet/>
      <dgm:spPr/>
      <dgm:t>
        <a:bodyPr/>
        <a:lstStyle/>
        <a:p>
          <a:endParaRPr lang="en-US"/>
        </a:p>
      </dgm:t>
    </dgm:pt>
    <dgm:pt modelId="{63424155-9DC6-4AC7-B609-87B862C1522B}" type="sibTrans" cxnId="{46B6ECA2-BFDE-4A67-A48A-D1FE62ED8A0A}">
      <dgm:prSet/>
      <dgm:spPr/>
      <dgm:t>
        <a:bodyPr/>
        <a:lstStyle/>
        <a:p>
          <a:endParaRPr lang="en-US"/>
        </a:p>
      </dgm:t>
    </dgm:pt>
    <dgm:pt modelId="{3BBCB082-A615-4ACC-B3CE-6D845E0A56C3}">
      <dgm:prSet/>
      <dgm:spPr/>
      <dgm:t>
        <a:bodyPr/>
        <a:lstStyle/>
        <a:p>
          <a:r>
            <a:rPr lang="en-US"/>
            <a:t>Emphasize early identification of reading difficulties and creative, inclusive methods.</a:t>
          </a:r>
        </a:p>
      </dgm:t>
    </dgm:pt>
    <dgm:pt modelId="{D3B0541E-E59B-49D5-8C51-7F21061CBE70}" type="parTrans" cxnId="{F8389BC0-57AD-4D18-8E0A-DDE2060035D6}">
      <dgm:prSet/>
      <dgm:spPr/>
      <dgm:t>
        <a:bodyPr/>
        <a:lstStyle/>
        <a:p>
          <a:endParaRPr lang="en-US"/>
        </a:p>
      </dgm:t>
    </dgm:pt>
    <dgm:pt modelId="{240D55B8-0EDF-445B-A814-B3667A2D7512}" type="sibTrans" cxnId="{F8389BC0-57AD-4D18-8E0A-DDE2060035D6}">
      <dgm:prSet/>
      <dgm:spPr/>
      <dgm:t>
        <a:bodyPr/>
        <a:lstStyle/>
        <a:p>
          <a:endParaRPr lang="en-US"/>
        </a:p>
      </dgm:t>
    </dgm:pt>
    <dgm:pt modelId="{B6450DDF-EB3B-4509-ABB1-1C6FFAC9BC87}">
      <dgm:prSet/>
      <dgm:spPr/>
      <dgm:t>
        <a:bodyPr/>
        <a:lstStyle/>
        <a:p>
          <a:r>
            <a:rPr lang="en-US"/>
            <a:t>Implement</a:t>
          </a:r>
        </a:p>
      </dgm:t>
    </dgm:pt>
    <dgm:pt modelId="{2695D06E-974D-4FD1-9269-D647F31A820D}" type="parTrans" cxnId="{42487BC6-A40C-465F-9E7B-2E39915200F1}">
      <dgm:prSet/>
      <dgm:spPr/>
      <dgm:t>
        <a:bodyPr/>
        <a:lstStyle/>
        <a:p>
          <a:endParaRPr lang="en-US"/>
        </a:p>
      </dgm:t>
    </dgm:pt>
    <dgm:pt modelId="{2FACB29E-CFD8-4C2E-9ED8-9B0FCC5835E9}" type="sibTrans" cxnId="{42487BC6-A40C-465F-9E7B-2E39915200F1}">
      <dgm:prSet/>
      <dgm:spPr/>
      <dgm:t>
        <a:bodyPr/>
        <a:lstStyle/>
        <a:p>
          <a:endParaRPr lang="en-US"/>
        </a:p>
      </dgm:t>
    </dgm:pt>
    <dgm:pt modelId="{5616180C-97A4-41F7-91EF-E768CA7A90D9}">
      <dgm:prSet/>
      <dgm:spPr/>
      <dgm:t>
        <a:bodyPr/>
        <a:lstStyle/>
        <a:p>
          <a:r>
            <a:rPr lang="en-US"/>
            <a:t>Implement Language in Education Policy Effectively</a:t>
          </a:r>
        </a:p>
      </dgm:t>
    </dgm:pt>
    <dgm:pt modelId="{21E88DC5-4ED7-44DE-8779-12034554B1CC}" type="parTrans" cxnId="{483BDF5E-C459-49FE-8535-DBFF88E55D37}">
      <dgm:prSet/>
      <dgm:spPr/>
      <dgm:t>
        <a:bodyPr/>
        <a:lstStyle/>
        <a:p>
          <a:endParaRPr lang="en-US"/>
        </a:p>
      </dgm:t>
    </dgm:pt>
    <dgm:pt modelId="{9180926A-CDD9-4DAA-A977-3D2752D93DAD}" type="sibTrans" cxnId="{483BDF5E-C459-49FE-8535-DBFF88E55D37}">
      <dgm:prSet/>
      <dgm:spPr/>
      <dgm:t>
        <a:bodyPr/>
        <a:lstStyle/>
        <a:p>
          <a:endParaRPr lang="en-US"/>
        </a:p>
      </dgm:t>
    </dgm:pt>
    <dgm:pt modelId="{45729E27-0B7E-4278-AD74-D2D2FC177C96}">
      <dgm:prSet/>
      <dgm:spPr/>
      <dgm:t>
        <a:bodyPr/>
        <a:lstStyle/>
        <a:p>
          <a:r>
            <a:rPr lang="en-US"/>
            <a:t>Uphold additive bilingualism principles.</a:t>
          </a:r>
        </a:p>
      </dgm:t>
    </dgm:pt>
    <dgm:pt modelId="{6AC1E446-750F-4403-9315-298B14A4D216}" type="parTrans" cxnId="{0D9D5975-C163-49E1-AFB3-E0E1F40F8BEF}">
      <dgm:prSet/>
      <dgm:spPr/>
      <dgm:t>
        <a:bodyPr/>
        <a:lstStyle/>
        <a:p>
          <a:endParaRPr lang="en-US"/>
        </a:p>
      </dgm:t>
    </dgm:pt>
    <dgm:pt modelId="{E560F205-D297-4C02-83AD-EDEABED54958}" type="sibTrans" cxnId="{0D9D5975-C163-49E1-AFB3-E0E1F40F8BEF}">
      <dgm:prSet/>
      <dgm:spPr/>
      <dgm:t>
        <a:bodyPr/>
        <a:lstStyle/>
        <a:p>
          <a:endParaRPr lang="en-US"/>
        </a:p>
      </dgm:t>
    </dgm:pt>
    <dgm:pt modelId="{F7C37AD5-F85C-4BCF-AF1D-CF104F40194D}">
      <dgm:prSet/>
      <dgm:spPr/>
      <dgm:t>
        <a:bodyPr/>
        <a:lstStyle/>
        <a:p>
          <a:r>
            <a:rPr lang="en-US"/>
            <a:t>Provide structured support for transition from home language to English in Grade 4.</a:t>
          </a:r>
        </a:p>
      </dgm:t>
    </dgm:pt>
    <dgm:pt modelId="{6DA47D8E-D5C2-4805-B2D8-DC12DB1BAF7A}" type="parTrans" cxnId="{F1D41C27-7F5E-48A6-847F-D80EA6D9062E}">
      <dgm:prSet/>
      <dgm:spPr/>
      <dgm:t>
        <a:bodyPr/>
        <a:lstStyle/>
        <a:p>
          <a:endParaRPr lang="en-US"/>
        </a:p>
      </dgm:t>
    </dgm:pt>
    <dgm:pt modelId="{DD7A35D8-06BA-4F14-9BF1-F9A6C2F9C06F}" type="sibTrans" cxnId="{F1D41C27-7F5E-48A6-847F-D80EA6D9062E}">
      <dgm:prSet/>
      <dgm:spPr/>
      <dgm:t>
        <a:bodyPr/>
        <a:lstStyle/>
        <a:p>
          <a:endParaRPr lang="en-US"/>
        </a:p>
      </dgm:t>
    </dgm:pt>
    <dgm:pt modelId="{169EE6ED-14B6-4808-9A16-29913DECBBA6}" type="pres">
      <dgm:prSet presAssocID="{5E6AD221-F2AD-4CD3-B621-A89203017C62}" presName="Name0" presStyleCnt="0">
        <dgm:presLayoutVars>
          <dgm:dir/>
          <dgm:animLvl val="lvl"/>
          <dgm:resizeHandles val="exact"/>
        </dgm:presLayoutVars>
      </dgm:prSet>
      <dgm:spPr/>
    </dgm:pt>
    <dgm:pt modelId="{BA77CCE4-CA0A-408E-B161-20A42F2F4702}" type="pres">
      <dgm:prSet presAssocID="{DA59A4F6-BA66-494D-8F72-E60DA16B2144}" presName="composite" presStyleCnt="0"/>
      <dgm:spPr/>
    </dgm:pt>
    <dgm:pt modelId="{73564513-B03A-4700-8C8C-AAA01AEA58D5}" type="pres">
      <dgm:prSet presAssocID="{DA59A4F6-BA66-494D-8F72-E60DA16B2144}" presName="parTx" presStyleLbl="alignNode1" presStyleIdx="0" presStyleCnt="4">
        <dgm:presLayoutVars>
          <dgm:chMax val="0"/>
          <dgm:chPref val="0"/>
        </dgm:presLayoutVars>
      </dgm:prSet>
      <dgm:spPr/>
    </dgm:pt>
    <dgm:pt modelId="{66065E35-ECCF-4F33-B6C2-F76A45A6C1A9}" type="pres">
      <dgm:prSet presAssocID="{DA59A4F6-BA66-494D-8F72-E60DA16B2144}" presName="desTx" presStyleLbl="alignAccFollowNode1" presStyleIdx="0" presStyleCnt="4">
        <dgm:presLayoutVars/>
      </dgm:prSet>
      <dgm:spPr/>
    </dgm:pt>
    <dgm:pt modelId="{3BB105B4-D88E-434F-BF4F-0BA8C8835E89}" type="pres">
      <dgm:prSet presAssocID="{991DC643-14D0-4874-80B7-0DCD530441C4}" presName="space" presStyleCnt="0"/>
      <dgm:spPr/>
    </dgm:pt>
    <dgm:pt modelId="{31DEB098-471A-4DA9-AAB0-90F13112F102}" type="pres">
      <dgm:prSet presAssocID="{0356F5EE-FBC0-4D40-991C-C9398802D5E3}" presName="composite" presStyleCnt="0"/>
      <dgm:spPr/>
    </dgm:pt>
    <dgm:pt modelId="{F2302FD0-BD07-420A-BE92-ED37000040E2}" type="pres">
      <dgm:prSet presAssocID="{0356F5EE-FBC0-4D40-991C-C9398802D5E3}" presName="parTx" presStyleLbl="alignNode1" presStyleIdx="1" presStyleCnt="4">
        <dgm:presLayoutVars>
          <dgm:chMax val="0"/>
          <dgm:chPref val="0"/>
        </dgm:presLayoutVars>
      </dgm:prSet>
      <dgm:spPr/>
    </dgm:pt>
    <dgm:pt modelId="{1775C30B-48CD-4119-A391-DD4B8408E570}" type="pres">
      <dgm:prSet presAssocID="{0356F5EE-FBC0-4D40-991C-C9398802D5E3}" presName="desTx" presStyleLbl="alignAccFollowNode1" presStyleIdx="1" presStyleCnt="4">
        <dgm:presLayoutVars/>
      </dgm:prSet>
      <dgm:spPr/>
    </dgm:pt>
    <dgm:pt modelId="{6E0FB078-E881-4198-8F4C-2FF75FD03BA9}" type="pres">
      <dgm:prSet presAssocID="{C63ED0C7-7397-4420-83E2-39C7E6AA61AA}" presName="space" presStyleCnt="0"/>
      <dgm:spPr/>
    </dgm:pt>
    <dgm:pt modelId="{C5CBA30C-611B-4690-A0CB-08363BF7F976}" type="pres">
      <dgm:prSet presAssocID="{EB527037-899A-436F-A834-4DF5A180CE1E}" presName="composite" presStyleCnt="0"/>
      <dgm:spPr/>
    </dgm:pt>
    <dgm:pt modelId="{FB501A59-457B-4718-A723-4EA1FBBED2FE}" type="pres">
      <dgm:prSet presAssocID="{EB527037-899A-436F-A834-4DF5A180CE1E}" presName="parTx" presStyleLbl="alignNode1" presStyleIdx="2" presStyleCnt="4">
        <dgm:presLayoutVars>
          <dgm:chMax val="0"/>
          <dgm:chPref val="0"/>
        </dgm:presLayoutVars>
      </dgm:prSet>
      <dgm:spPr/>
    </dgm:pt>
    <dgm:pt modelId="{270A4B46-9B0A-42B1-A79B-790D26DA80A6}" type="pres">
      <dgm:prSet presAssocID="{EB527037-899A-436F-A834-4DF5A180CE1E}" presName="desTx" presStyleLbl="alignAccFollowNode1" presStyleIdx="2" presStyleCnt="4">
        <dgm:presLayoutVars/>
      </dgm:prSet>
      <dgm:spPr/>
    </dgm:pt>
    <dgm:pt modelId="{80EC68CF-34A7-41C5-AFF6-70B7F28EB7AF}" type="pres">
      <dgm:prSet presAssocID="{E0DE88F3-C139-467B-9433-E6D332DFD64B}" presName="space" presStyleCnt="0"/>
      <dgm:spPr/>
    </dgm:pt>
    <dgm:pt modelId="{1779ECD2-A38E-43EE-AC64-9DAA8F719429}" type="pres">
      <dgm:prSet presAssocID="{B6450DDF-EB3B-4509-ABB1-1C6FFAC9BC87}" presName="composite" presStyleCnt="0"/>
      <dgm:spPr/>
    </dgm:pt>
    <dgm:pt modelId="{D0A51F02-DF40-491E-9EF2-8B395BDC1784}" type="pres">
      <dgm:prSet presAssocID="{B6450DDF-EB3B-4509-ABB1-1C6FFAC9BC87}" presName="parTx" presStyleLbl="alignNode1" presStyleIdx="3" presStyleCnt="4">
        <dgm:presLayoutVars>
          <dgm:chMax val="0"/>
          <dgm:chPref val="0"/>
        </dgm:presLayoutVars>
      </dgm:prSet>
      <dgm:spPr/>
    </dgm:pt>
    <dgm:pt modelId="{E624046F-13D4-4F4B-95E6-1C0148100FA0}" type="pres">
      <dgm:prSet presAssocID="{B6450DDF-EB3B-4509-ABB1-1C6FFAC9BC87}" presName="desTx" presStyleLbl="alignAccFollowNode1" presStyleIdx="3" presStyleCnt="4">
        <dgm:presLayoutVars/>
      </dgm:prSet>
      <dgm:spPr/>
    </dgm:pt>
  </dgm:ptLst>
  <dgm:cxnLst>
    <dgm:cxn modelId="{8DBA7406-8CF0-4A2D-8AB5-0BFAFB86EFB2}" srcId="{0356F5EE-FBC0-4D40-991C-C9398802D5E3}" destId="{356ECA23-C22D-4133-AFE5-FB9432476CBD}" srcOrd="0" destOrd="0" parTransId="{9684E265-2E8C-4246-A9BF-C077274B9278}" sibTransId="{571EA7BC-0AC3-494E-A215-0AE371682F37}"/>
    <dgm:cxn modelId="{52A58509-7F58-47C7-94BC-99F915ECFA6C}" type="presOf" srcId="{45729E27-0B7E-4278-AD74-D2D2FC177C96}" destId="{E624046F-13D4-4F4B-95E6-1C0148100FA0}" srcOrd="0" destOrd="1" presId="urn:microsoft.com/office/officeart/2016/7/layout/HorizontalActionList"/>
    <dgm:cxn modelId="{E97FD60E-101C-4D01-97AF-400FCDC56469}" type="presOf" srcId="{0356F5EE-FBC0-4D40-991C-C9398802D5E3}" destId="{F2302FD0-BD07-420A-BE92-ED37000040E2}" srcOrd="0" destOrd="0" presId="urn:microsoft.com/office/officeart/2016/7/layout/HorizontalActionList"/>
    <dgm:cxn modelId="{77D74611-EFBF-432F-8DE1-CC046599F5D2}" type="presOf" srcId="{D5DD80FD-9124-4BF6-8C9E-81ABD86ABFAE}" destId="{66065E35-ECCF-4F33-B6C2-F76A45A6C1A9}" srcOrd="0" destOrd="0" presId="urn:microsoft.com/office/officeart/2016/7/layout/HorizontalActionList"/>
    <dgm:cxn modelId="{F1D41C27-7F5E-48A6-847F-D80EA6D9062E}" srcId="{5616180C-97A4-41F7-91EF-E768CA7A90D9}" destId="{F7C37AD5-F85C-4BCF-AF1D-CF104F40194D}" srcOrd="1" destOrd="0" parTransId="{6DA47D8E-D5C2-4805-B2D8-DC12DB1BAF7A}" sibTransId="{DD7A35D8-06BA-4F14-9BF1-F9A6C2F9C06F}"/>
    <dgm:cxn modelId="{1EC5BF39-3704-4035-B5AD-7F9C2217A62F}" type="presOf" srcId="{5B419BAF-1297-4657-91D3-92B59C133D56}" destId="{270A4B46-9B0A-42B1-A79B-790D26DA80A6}" srcOrd="0" destOrd="0" presId="urn:microsoft.com/office/officeart/2016/7/layout/HorizontalActionList"/>
    <dgm:cxn modelId="{FB63813A-B822-4902-9D52-99273700EAF9}" srcId="{5E6AD221-F2AD-4CD3-B621-A89203017C62}" destId="{0356F5EE-FBC0-4D40-991C-C9398802D5E3}" srcOrd="1" destOrd="0" parTransId="{B7B968CD-4D64-4781-B7E6-4A3F51D32D9A}" sibTransId="{C63ED0C7-7397-4420-83E2-39C7E6AA61AA}"/>
    <dgm:cxn modelId="{F187FD3B-5D7D-4F63-BCCF-484E12264350}" type="presOf" srcId="{8C1208FC-AF1C-4C0F-BA3D-D1290D6976C7}" destId="{270A4B46-9B0A-42B1-A79B-790D26DA80A6}" srcOrd="0" destOrd="1" presId="urn:microsoft.com/office/officeart/2016/7/layout/HorizontalActionList"/>
    <dgm:cxn modelId="{CC3EF33F-14DF-4D40-9735-4C0AB9DA444F}" srcId="{356ECA23-C22D-4133-AFE5-FB9432476CBD}" destId="{7BD1EB4E-7A32-4B13-A2EC-4A4BFFAC533A}" srcOrd="1" destOrd="0" parTransId="{36DC1B13-40A0-4C18-8DC7-7C7B16A8AC28}" sibTransId="{773418C5-1F36-44D5-9226-252E53369E4B}"/>
    <dgm:cxn modelId="{0808C55C-1395-4818-A96C-2CCEF6AFA8C6}" type="presOf" srcId="{F7C37AD5-F85C-4BCF-AF1D-CF104F40194D}" destId="{E624046F-13D4-4F4B-95E6-1C0148100FA0}" srcOrd="0" destOrd="2" presId="urn:microsoft.com/office/officeart/2016/7/layout/HorizontalActionList"/>
    <dgm:cxn modelId="{483BDF5E-C459-49FE-8535-DBFF88E55D37}" srcId="{B6450DDF-EB3B-4509-ABB1-1C6FFAC9BC87}" destId="{5616180C-97A4-41F7-91EF-E768CA7A90D9}" srcOrd="0" destOrd="0" parTransId="{21E88DC5-4ED7-44DE-8779-12034554B1CC}" sibTransId="{9180926A-CDD9-4DAA-A977-3D2752D93DAD}"/>
    <dgm:cxn modelId="{10E57A42-3049-4921-8C84-C8A5C13321EA}" type="presOf" srcId="{356ECA23-C22D-4133-AFE5-FB9432476CBD}" destId="{1775C30B-48CD-4119-A391-DD4B8408E570}" srcOrd="0" destOrd="0" presId="urn:microsoft.com/office/officeart/2016/7/layout/HorizontalActionList"/>
    <dgm:cxn modelId="{FB78CD49-34BC-4CB2-BBD9-FC410D92EA68}" type="presOf" srcId="{5E6AD221-F2AD-4CD3-B621-A89203017C62}" destId="{169EE6ED-14B6-4808-9A16-29913DECBBA6}" srcOrd="0" destOrd="0" presId="urn:microsoft.com/office/officeart/2016/7/layout/HorizontalActionList"/>
    <dgm:cxn modelId="{33F9B66C-F4CB-4E21-B07C-BB0C8040D1F2}" srcId="{5E6AD221-F2AD-4CD3-B621-A89203017C62}" destId="{DA59A4F6-BA66-494D-8F72-E60DA16B2144}" srcOrd="0" destOrd="0" parTransId="{4677D49B-46FF-437F-B48E-7ED30AD5DB33}" sibTransId="{991DC643-14D0-4874-80B7-0DCD530441C4}"/>
    <dgm:cxn modelId="{B47C7E6E-DD89-421E-ABA1-7F1E5809A416}" type="presOf" srcId="{F0CE8BA0-5650-4D41-93A9-261AE8A09B30}" destId="{66065E35-ECCF-4F33-B6C2-F76A45A6C1A9}" srcOrd="0" destOrd="1" presId="urn:microsoft.com/office/officeart/2016/7/layout/HorizontalActionList"/>
    <dgm:cxn modelId="{08854251-6D3A-4026-9D29-A77F5200D7E8}" type="presOf" srcId="{B6450DDF-EB3B-4509-ABB1-1C6FFAC9BC87}" destId="{D0A51F02-DF40-491E-9EF2-8B395BDC1784}" srcOrd="0" destOrd="0" presId="urn:microsoft.com/office/officeart/2016/7/layout/HorizontalActionList"/>
    <dgm:cxn modelId="{B926BC52-4AF8-48A0-99FF-C26F33B89651}" srcId="{D5DD80FD-9124-4BF6-8C9E-81ABD86ABFAE}" destId="{3E36EA95-2F34-4F69-811D-C49AEC7FB817}" srcOrd="1" destOrd="0" parTransId="{6A476A22-766C-4B0D-8ED2-ABC71B6F06DA}" sibTransId="{967EB1EC-1A05-4544-A475-94E66C8D1E78}"/>
    <dgm:cxn modelId="{0D9D5975-C163-49E1-AFB3-E0E1F40F8BEF}" srcId="{5616180C-97A4-41F7-91EF-E768CA7A90D9}" destId="{45729E27-0B7E-4278-AD74-D2D2FC177C96}" srcOrd="0" destOrd="0" parTransId="{6AC1E446-750F-4403-9315-298B14A4D216}" sibTransId="{E560F205-D297-4C02-83AD-EDEABED54958}"/>
    <dgm:cxn modelId="{4C597880-09D8-4BAA-9CFB-FC2E6C1AF4C2}" type="presOf" srcId="{DA59A4F6-BA66-494D-8F72-E60DA16B2144}" destId="{73564513-B03A-4700-8C8C-AAA01AEA58D5}" srcOrd="0" destOrd="0" presId="urn:microsoft.com/office/officeart/2016/7/layout/HorizontalActionList"/>
    <dgm:cxn modelId="{CC88BB92-3A63-413A-9396-C1CACB10F4E0}" type="presOf" srcId="{D13C6F84-3948-44F4-9201-9EA53BB3FE9D}" destId="{1775C30B-48CD-4119-A391-DD4B8408E570}" srcOrd="0" destOrd="1" presId="urn:microsoft.com/office/officeart/2016/7/layout/HorizontalActionList"/>
    <dgm:cxn modelId="{D13D6C9F-7C29-4B92-86C8-414B61BE4F12}" type="presOf" srcId="{EB527037-899A-436F-A834-4DF5A180CE1E}" destId="{FB501A59-457B-4718-A723-4EA1FBBED2FE}" srcOrd="0" destOrd="0" presId="urn:microsoft.com/office/officeart/2016/7/layout/HorizontalActionList"/>
    <dgm:cxn modelId="{46B6ECA2-BFDE-4A67-A48A-D1FE62ED8A0A}" srcId="{5B419BAF-1297-4657-91D3-92B59C133D56}" destId="{8C1208FC-AF1C-4C0F-BA3D-D1290D6976C7}" srcOrd="0" destOrd="0" parTransId="{439F6C05-0BE2-4DB5-9544-195E7AD546D6}" sibTransId="{63424155-9DC6-4AC7-B609-87B862C1522B}"/>
    <dgm:cxn modelId="{6F5341A7-2626-42F2-891F-87B9FD1FF1C2}" type="presOf" srcId="{5616180C-97A4-41F7-91EF-E768CA7A90D9}" destId="{E624046F-13D4-4F4B-95E6-1C0148100FA0}" srcOrd="0" destOrd="0" presId="urn:microsoft.com/office/officeart/2016/7/layout/HorizontalActionList"/>
    <dgm:cxn modelId="{83121EB2-B8AF-48C4-B7B0-57B9FC083954}" srcId="{EB527037-899A-436F-A834-4DF5A180CE1E}" destId="{5B419BAF-1297-4657-91D3-92B59C133D56}" srcOrd="0" destOrd="0" parTransId="{D975A45E-F338-47D6-91C1-67C0AD7F38B6}" sibTransId="{56DCE21E-C538-4446-9567-9DDF2CBDB5C4}"/>
    <dgm:cxn modelId="{003252B7-8E09-4A34-9F0D-24D766B87992}" srcId="{5E6AD221-F2AD-4CD3-B621-A89203017C62}" destId="{EB527037-899A-436F-A834-4DF5A180CE1E}" srcOrd="2" destOrd="0" parTransId="{725E70A8-55AF-432E-BBE5-17D47B3BB9B9}" sibTransId="{E0DE88F3-C139-467B-9433-E6D332DFD64B}"/>
    <dgm:cxn modelId="{291BBBBE-DD1E-4AEF-A8A8-E17E502B2AF1}" srcId="{DA59A4F6-BA66-494D-8F72-E60DA16B2144}" destId="{D5DD80FD-9124-4BF6-8C9E-81ABD86ABFAE}" srcOrd="0" destOrd="0" parTransId="{32316026-9B22-49EC-83B9-DDF1FF47BF7B}" sibTransId="{DF228026-0903-4BEB-B4EE-0356B52FE9EE}"/>
    <dgm:cxn modelId="{F8389BC0-57AD-4D18-8E0A-DDE2060035D6}" srcId="{5B419BAF-1297-4657-91D3-92B59C133D56}" destId="{3BBCB082-A615-4ACC-B3CE-6D845E0A56C3}" srcOrd="1" destOrd="0" parTransId="{D3B0541E-E59B-49D5-8C51-7F21061CBE70}" sibTransId="{240D55B8-0EDF-445B-A814-B3667A2D7512}"/>
    <dgm:cxn modelId="{42487BC6-A40C-465F-9E7B-2E39915200F1}" srcId="{5E6AD221-F2AD-4CD3-B621-A89203017C62}" destId="{B6450DDF-EB3B-4509-ABB1-1C6FFAC9BC87}" srcOrd="3" destOrd="0" parTransId="{2695D06E-974D-4FD1-9269-D647F31A820D}" sibTransId="{2FACB29E-CFD8-4C2E-9ED8-9B0FCC5835E9}"/>
    <dgm:cxn modelId="{E482ECCC-BAD3-4CBC-8A99-F95E679B4E45}" type="presOf" srcId="{7BD1EB4E-7A32-4B13-A2EC-4A4BFFAC533A}" destId="{1775C30B-48CD-4119-A391-DD4B8408E570}" srcOrd="0" destOrd="2" presId="urn:microsoft.com/office/officeart/2016/7/layout/HorizontalActionList"/>
    <dgm:cxn modelId="{458308D1-3CCB-4984-A169-33AF3AA84E37}" type="presOf" srcId="{3E36EA95-2F34-4F69-811D-C49AEC7FB817}" destId="{66065E35-ECCF-4F33-B6C2-F76A45A6C1A9}" srcOrd="0" destOrd="2" presId="urn:microsoft.com/office/officeart/2016/7/layout/HorizontalActionList"/>
    <dgm:cxn modelId="{F61CD4D5-FC34-411C-BD30-3FDC204BD3D8}" srcId="{356ECA23-C22D-4133-AFE5-FB9432476CBD}" destId="{D13C6F84-3948-44F4-9201-9EA53BB3FE9D}" srcOrd="0" destOrd="0" parTransId="{6257BCA0-FCC9-4892-9D81-0EEEF5CE27A6}" sibTransId="{7FC44F88-A68F-4484-9E5B-9C929E22AC48}"/>
    <dgm:cxn modelId="{AB2211DB-E10B-4258-A293-FA3C4E82DBB6}" srcId="{D5DD80FD-9124-4BF6-8C9E-81ABD86ABFAE}" destId="{F0CE8BA0-5650-4D41-93A9-261AE8A09B30}" srcOrd="0" destOrd="0" parTransId="{F480D6B9-6191-4A6A-A852-50656ED1D539}" sibTransId="{B222A968-077E-46E1-80AE-7838FF6F9A87}"/>
    <dgm:cxn modelId="{216353F4-DE1B-4F14-98B5-BA1A7CB9A165}" type="presOf" srcId="{3BBCB082-A615-4ACC-B3CE-6D845E0A56C3}" destId="{270A4B46-9B0A-42B1-A79B-790D26DA80A6}" srcOrd="0" destOrd="2" presId="urn:microsoft.com/office/officeart/2016/7/layout/HorizontalActionList"/>
    <dgm:cxn modelId="{0EF11064-4FFE-4C91-B0F1-524B1AF90CB7}" type="presParOf" srcId="{169EE6ED-14B6-4808-9A16-29913DECBBA6}" destId="{BA77CCE4-CA0A-408E-B161-20A42F2F4702}" srcOrd="0" destOrd="0" presId="urn:microsoft.com/office/officeart/2016/7/layout/HorizontalActionList"/>
    <dgm:cxn modelId="{6C779186-E2A6-4986-A39E-1F3215F7D761}" type="presParOf" srcId="{BA77CCE4-CA0A-408E-B161-20A42F2F4702}" destId="{73564513-B03A-4700-8C8C-AAA01AEA58D5}" srcOrd="0" destOrd="0" presId="urn:microsoft.com/office/officeart/2016/7/layout/HorizontalActionList"/>
    <dgm:cxn modelId="{AB3E16BF-43A2-415E-B93F-6E495F194F30}" type="presParOf" srcId="{BA77CCE4-CA0A-408E-B161-20A42F2F4702}" destId="{66065E35-ECCF-4F33-B6C2-F76A45A6C1A9}" srcOrd="1" destOrd="0" presId="urn:microsoft.com/office/officeart/2016/7/layout/HorizontalActionList"/>
    <dgm:cxn modelId="{C1E19C6B-A519-48D6-8645-EC35639439E6}" type="presParOf" srcId="{169EE6ED-14B6-4808-9A16-29913DECBBA6}" destId="{3BB105B4-D88E-434F-BF4F-0BA8C8835E89}" srcOrd="1" destOrd="0" presId="urn:microsoft.com/office/officeart/2016/7/layout/HorizontalActionList"/>
    <dgm:cxn modelId="{65F46F13-03C3-4F30-81E1-3ADA734C88AB}" type="presParOf" srcId="{169EE6ED-14B6-4808-9A16-29913DECBBA6}" destId="{31DEB098-471A-4DA9-AAB0-90F13112F102}" srcOrd="2" destOrd="0" presId="urn:microsoft.com/office/officeart/2016/7/layout/HorizontalActionList"/>
    <dgm:cxn modelId="{3DBDE5E2-F090-4F4B-9388-D4590D7D2257}" type="presParOf" srcId="{31DEB098-471A-4DA9-AAB0-90F13112F102}" destId="{F2302FD0-BD07-420A-BE92-ED37000040E2}" srcOrd="0" destOrd="0" presId="urn:microsoft.com/office/officeart/2016/7/layout/HorizontalActionList"/>
    <dgm:cxn modelId="{8C4A9DA1-61D6-480B-B961-B67DC65392FA}" type="presParOf" srcId="{31DEB098-471A-4DA9-AAB0-90F13112F102}" destId="{1775C30B-48CD-4119-A391-DD4B8408E570}" srcOrd="1" destOrd="0" presId="urn:microsoft.com/office/officeart/2016/7/layout/HorizontalActionList"/>
    <dgm:cxn modelId="{BEB241EB-2EF4-4544-9A78-C9C475C10EB7}" type="presParOf" srcId="{169EE6ED-14B6-4808-9A16-29913DECBBA6}" destId="{6E0FB078-E881-4198-8F4C-2FF75FD03BA9}" srcOrd="3" destOrd="0" presId="urn:microsoft.com/office/officeart/2016/7/layout/HorizontalActionList"/>
    <dgm:cxn modelId="{33E9EE48-5718-4AC7-AB91-7CBD1C0E01CC}" type="presParOf" srcId="{169EE6ED-14B6-4808-9A16-29913DECBBA6}" destId="{C5CBA30C-611B-4690-A0CB-08363BF7F976}" srcOrd="4" destOrd="0" presId="urn:microsoft.com/office/officeart/2016/7/layout/HorizontalActionList"/>
    <dgm:cxn modelId="{0E56E292-1797-4069-8951-8CE76CF842ED}" type="presParOf" srcId="{C5CBA30C-611B-4690-A0CB-08363BF7F976}" destId="{FB501A59-457B-4718-A723-4EA1FBBED2FE}" srcOrd="0" destOrd="0" presId="urn:microsoft.com/office/officeart/2016/7/layout/HorizontalActionList"/>
    <dgm:cxn modelId="{DDF184BF-75FB-490B-BC4A-2F85C0FD82B7}" type="presParOf" srcId="{C5CBA30C-611B-4690-A0CB-08363BF7F976}" destId="{270A4B46-9B0A-42B1-A79B-790D26DA80A6}" srcOrd="1" destOrd="0" presId="urn:microsoft.com/office/officeart/2016/7/layout/HorizontalActionList"/>
    <dgm:cxn modelId="{E5D7BEBF-F208-48BE-9BAD-51196C7652FE}" type="presParOf" srcId="{169EE6ED-14B6-4808-9A16-29913DECBBA6}" destId="{80EC68CF-34A7-41C5-AFF6-70B7F28EB7AF}" srcOrd="5" destOrd="0" presId="urn:microsoft.com/office/officeart/2016/7/layout/HorizontalActionList"/>
    <dgm:cxn modelId="{EA177264-9A2F-4342-8F07-B5E6EB768AC6}" type="presParOf" srcId="{169EE6ED-14B6-4808-9A16-29913DECBBA6}" destId="{1779ECD2-A38E-43EE-AC64-9DAA8F719429}" srcOrd="6" destOrd="0" presId="urn:microsoft.com/office/officeart/2016/7/layout/HorizontalActionList"/>
    <dgm:cxn modelId="{7D299139-D810-4981-B4C7-EDDCC730BEA5}" type="presParOf" srcId="{1779ECD2-A38E-43EE-AC64-9DAA8F719429}" destId="{D0A51F02-DF40-491E-9EF2-8B395BDC1784}" srcOrd="0" destOrd="0" presId="urn:microsoft.com/office/officeart/2016/7/layout/HorizontalActionList"/>
    <dgm:cxn modelId="{51555160-7E44-49CA-B305-755EDDFAAA14}" type="presParOf" srcId="{1779ECD2-A38E-43EE-AC64-9DAA8F719429}" destId="{E624046F-13D4-4F4B-95E6-1C0148100FA0}"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8592ED-8A53-4B86-9DE2-3B431E8140A2}" type="doc">
      <dgm:prSet loTypeId="urn:microsoft.com/office/officeart/2008/layout/LinedList" loCatId="list" qsTypeId="urn:microsoft.com/office/officeart/2005/8/quickstyle/simple1" qsCatId="simple" csTypeId="urn:microsoft.com/office/officeart/2005/8/colors/colorful5" csCatId="colorful"/>
      <dgm:spPr/>
      <dgm:t>
        <a:bodyPr/>
        <a:lstStyle/>
        <a:p>
          <a:endParaRPr lang="en-US"/>
        </a:p>
      </dgm:t>
    </dgm:pt>
    <dgm:pt modelId="{7FD81B58-7CFF-4291-8AE3-FDBF2231A3AD}">
      <dgm:prSet/>
      <dgm:spPr/>
      <dgm:t>
        <a:bodyPr/>
        <a:lstStyle/>
        <a:p>
          <a:r>
            <a:rPr lang="en-ZA"/>
            <a:t>South Africa faces a significant literacy crisis across all educational levels, affecting cognitive development, academic achievement, and employability.</a:t>
          </a:r>
          <a:endParaRPr lang="en-US"/>
        </a:p>
      </dgm:t>
    </dgm:pt>
    <dgm:pt modelId="{7F11C410-88E1-4C3B-A320-99E8134D4105}" type="parTrans" cxnId="{D4B1EC03-DB9C-49DA-9613-3C8E50A930D4}">
      <dgm:prSet/>
      <dgm:spPr/>
      <dgm:t>
        <a:bodyPr/>
        <a:lstStyle/>
        <a:p>
          <a:endParaRPr lang="en-US"/>
        </a:p>
      </dgm:t>
    </dgm:pt>
    <dgm:pt modelId="{DAEF14FB-304B-4795-B9A7-12F4BBFE84E0}" type="sibTrans" cxnId="{D4B1EC03-DB9C-49DA-9613-3C8E50A930D4}">
      <dgm:prSet/>
      <dgm:spPr/>
      <dgm:t>
        <a:bodyPr/>
        <a:lstStyle/>
        <a:p>
          <a:endParaRPr lang="en-US"/>
        </a:p>
      </dgm:t>
    </dgm:pt>
    <dgm:pt modelId="{A59650B7-7A08-43B9-883C-3D8CC3B9B18F}">
      <dgm:prSet/>
      <dgm:spPr/>
      <dgm:t>
        <a:bodyPr/>
        <a:lstStyle/>
        <a:p>
          <a:r>
            <a:rPr lang="en-ZA" dirty="0"/>
            <a:t>Reading encompasses comprehension, interpretation, critical thinking, and problem-solving—not merely decoding symbols (Fabella &amp; </a:t>
          </a:r>
          <a:r>
            <a:rPr lang="en-ZA" dirty="0" err="1"/>
            <a:t>Abaoag</a:t>
          </a:r>
          <a:r>
            <a:rPr lang="en-ZA" dirty="0"/>
            <a:t>, 2023).</a:t>
          </a:r>
          <a:endParaRPr lang="en-US" dirty="0"/>
        </a:p>
      </dgm:t>
    </dgm:pt>
    <dgm:pt modelId="{677F8CA3-F389-463A-9332-DBFEE7725AFF}" type="parTrans" cxnId="{9AAED027-6D99-4B79-94F5-4CED6AF8B00D}">
      <dgm:prSet/>
      <dgm:spPr/>
      <dgm:t>
        <a:bodyPr/>
        <a:lstStyle/>
        <a:p>
          <a:endParaRPr lang="en-US"/>
        </a:p>
      </dgm:t>
    </dgm:pt>
    <dgm:pt modelId="{91507495-2EA5-4E54-B9A5-FF69CF7B09CE}" type="sibTrans" cxnId="{9AAED027-6D99-4B79-94F5-4CED6AF8B00D}">
      <dgm:prSet/>
      <dgm:spPr/>
      <dgm:t>
        <a:bodyPr/>
        <a:lstStyle/>
        <a:p>
          <a:endParaRPr lang="en-US"/>
        </a:p>
      </dgm:t>
    </dgm:pt>
    <dgm:pt modelId="{B3FEF38E-5850-41FF-8E9E-24E69D4074B1}">
      <dgm:prSet/>
      <dgm:spPr/>
      <dgm:t>
        <a:bodyPr/>
        <a:lstStyle/>
        <a:p>
          <a:r>
            <a:rPr lang="en-ZA"/>
            <a:t>PIRLS (2021) reports that 81% of Grade 4 learners cannot read for meaning—an increase from 78% in 2016.</a:t>
          </a:r>
          <a:endParaRPr lang="en-US"/>
        </a:p>
      </dgm:t>
    </dgm:pt>
    <dgm:pt modelId="{5D4C3C2F-0199-4A4A-89C9-DE00A2AD742F}" type="parTrans" cxnId="{EA8DED2F-FB55-4C3C-9CC4-DCF56E4A2DC7}">
      <dgm:prSet/>
      <dgm:spPr/>
      <dgm:t>
        <a:bodyPr/>
        <a:lstStyle/>
        <a:p>
          <a:endParaRPr lang="en-US"/>
        </a:p>
      </dgm:t>
    </dgm:pt>
    <dgm:pt modelId="{2E3E69CC-2AE1-4D30-AB30-3503EB73D145}" type="sibTrans" cxnId="{EA8DED2F-FB55-4C3C-9CC4-DCF56E4A2DC7}">
      <dgm:prSet/>
      <dgm:spPr/>
      <dgm:t>
        <a:bodyPr/>
        <a:lstStyle/>
        <a:p>
          <a:endParaRPr lang="en-US"/>
        </a:p>
      </dgm:t>
    </dgm:pt>
    <dgm:pt modelId="{62125F73-B5D4-4140-8B69-74DF76F22A3D}">
      <dgm:prSet/>
      <dgm:spPr/>
      <dgm:t>
        <a:bodyPr/>
        <a:lstStyle/>
        <a:p>
          <a:r>
            <a:rPr lang="en-ZA"/>
            <a:t>Only 15–20% of learners reach tertiary-qualifying matric results; 40% drop out before completion.</a:t>
          </a:r>
          <a:endParaRPr lang="en-US"/>
        </a:p>
      </dgm:t>
    </dgm:pt>
    <dgm:pt modelId="{D9A1CD94-3196-4483-A764-1A6C6C30BD0A}" type="parTrans" cxnId="{4B68DFC2-7A2A-49C3-9A93-B897B09A197D}">
      <dgm:prSet/>
      <dgm:spPr/>
      <dgm:t>
        <a:bodyPr/>
        <a:lstStyle/>
        <a:p>
          <a:endParaRPr lang="en-US"/>
        </a:p>
      </dgm:t>
    </dgm:pt>
    <dgm:pt modelId="{81059EC6-E77C-4338-9FD3-7047E7820D77}" type="sibTrans" cxnId="{4B68DFC2-7A2A-49C3-9A93-B897B09A197D}">
      <dgm:prSet/>
      <dgm:spPr/>
      <dgm:t>
        <a:bodyPr/>
        <a:lstStyle/>
        <a:p>
          <a:endParaRPr lang="en-US"/>
        </a:p>
      </dgm:t>
    </dgm:pt>
    <dgm:pt modelId="{C94F4D50-3E2B-4AD8-ADB0-F2BE15F1B10E}">
      <dgm:prSet/>
      <dgm:spPr/>
      <dgm:t>
        <a:bodyPr/>
        <a:lstStyle/>
        <a:p>
          <a:r>
            <a:rPr lang="en-ZA"/>
            <a:t>63% of children lack access to early childhood development programmes (LRC, 2019).</a:t>
          </a:r>
          <a:endParaRPr lang="en-US"/>
        </a:p>
      </dgm:t>
    </dgm:pt>
    <dgm:pt modelId="{BE297D75-C259-4F6D-9738-7136E642A5A3}" type="parTrans" cxnId="{CA51D15A-E23B-4C53-A75A-61B3DDEC4256}">
      <dgm:prSet/>
      <dgm:spPr/>
      <dgm:t>
        <a:bodyPr/>
        <a:lstStyle/>
        <a:p>
          <a:endParaRPr lang="en-US"/>
        </a:p>
      </dgm:t>
    </dgm:pt>
    <dgm:pt modelId="{8695B450-9F8E-4A85-8E09-05056AD4E64E}" type="sibTrans" cxnId="{CA51D15A-E23B-4C53-A75A-61B3DDEC4256}">
      <dgm:prSet/>
      <dgm:spPr/>
      <dgm:t>
        <a:bodyPr/>
        <a:lstStyle/>
        <a:p>
          <a:endParaRPr lang="en-US"/>
        </a:p>
      </dgm:t>
    </dgm:pt>
    <dgm:pt modelId="{4FDB1534-7961-4E63-93A3-EB8F01471E39}">
      <dgm:prSet/>
      <dgm:spPr/>
      <dgm:t>
        <a:bodyPr/>
        <a:lstStyle/>
        <a:p>
          <a:r>
            <a:rPr lang="en-ZA"/>
            <a:t>Inadequate access to culturally and linguistically relevant reading materials.</a:t>
          </a:r>
          <a:endParaRPr lang="en-US"/>
        </a:p>
      </dgm:t>
    </dgm:pt>
    <dgm:pt modelId="{62F6D57C-32D8-426B-BFCC-30EAAA93EFB9}" type="parTrans" cxnId="{9ECAC8ED-0DAB-4119-A8C1-9178B36E597B}">
      <dgm:prSet/>
      <dgm:spPr/>
      <dgm:t>
        <a:bodyPr/>
        <a:lstStyle/>
        <a:p>
          <a:endParaRPr lang="en-US"/>
        </a:p>
      </dgm:t>
    </dgm:pt>
    <dgm:pt modelId="{DBB726B8-3C9A-44BD-8D51-5FD7B80B9A91}" type="sibTrans" cxnId="{9ECAC8ED-0DAB-4119-A8C1-9178B36E597B}">
      <dgm:prSet/>
      <dgm:spPr/>
      <dgm:t>
        <a:bodyPr/>
        <a:lstStyle/>
        <a:p>
          <a:endParaRPr lang="en-US"/>
        </a:p>
      </dgm:t>
    </dgm:pt>
    <dgm:pt modelId="{223C4F2B-12E2-44A0-B5AA-7ED69CA751D0}">
      <dgm:prSet/>
      <dgm:spPr/>
      <dgm:t>
        <a:bodyPr/>
        <a:lstStyle/>
        <a:p>
          <a:r>
            <a:rPr lang="en-ZA"/>
            <a:t>Disruption caused by the transition from mother-tongue instruction (Grades 1–3) to English from Grade 4 (Makena et al., 2023).</a:t>
          </a:r>
          <a:endParaRPr lang="en-US"/>
        </a:p>
      </dgm:t>
    </dgm:pt>
    <dgm:pt modelId="{82C271F7-7CF1-4384-9579-A558A0B094F6}" type="parTrans" cxnId="{CEE91A9E-335E-4D0B-966E-D304DA1ECED9}">
      <dgm:prSet/>
      <dgm:spPr/>
      <dgm:t>
        <a:bodyPr/>
        <a:lstStyle/>
        <a:p>
          <a:endParaRPr lang="en-US"/>
        </a:p>
      </dgm:t>
    </dgm:pt>
    <dgm:pt modelId="{F420425A-FA28-426D-B94A-021529629229}" type="sibTrans" cxnId="{CEE91A9E-335E-4D0B-966E-D304DA1ECED9}">
      <dgm:prSet/>
      <dgm:spPr/>
      <dgm:t>
        <a:bodyPr/>
        <a:lstStyle/>
        <a:p>
          <a:endParaRPr lang="en-US"/>
        </a:p>
      </dgm:t>
    </dgm:pt>
    <dgm:pt modelId="{BD783151-3580-4723-B3B5-C010CB1A9C49}">
      <dgm:prSet/>
      <dgm:spPr/>
      <dgm:t>
        <a:bodyPr/>
        <a:lstStyle/>
        <a:p>
          <a:r>
            <a:rPr lang="en-ZA"/>
            <a:t>Despite having 11 official languages, many learners lack access to reading resources in their home languages, hindering literacy development.</a:t>
          </a:r>
          <a:endParaRPr lang="en-US"/>
        </a:p>
      </dgm:t>
    </dgm:pt>
    <dgm:pt modelId="{74607B14-26D7-4423-B1EE-17A29F427383}" type="parTrans" cxnId="{B2B0BCD8-AEF2-4A5E-A18F-48BEE38A4CB9}">
      <dgm:prSet/>
      <dgm:spPr/>
      <dgm:t>
        <a:bodyPr/>
        <a:lstStyle/>
        <a:p>
          <a:endParaRPr lang="en-US"/>
        </a:p>
      </dgm:t>
    </dgm:pt>
    <dgm:pt modelId="{C2A35750-4591-4B02-BDA7-25814B86FA81}" type="sibTrans" cxnId="{B2B0BCD8-AEF2-4A5E-A18F-48BEE38A4CB9}">
      <dgm:prSet/>
      <dgm:spPr/>
      <dgm:t>
        <a:bodyPr/>
        <a:lstStyle/>
        <a:p>
          <a:endParaRPr lang="en-US"/>
        </a:p>
      </dgm:t>
    </dgm:pt>
    <dgm:pt modelId="{E6B3B526-C415-495C-87BA-A38E980C5C8C}" type="pres">
      <dgm:prSet presAssocID="{388592ED-8A53-4B86-9DE2-3B431E8140A2}" presName="vert0" presStyleCnt="0">
        <dgm:presLayoutVars>
          <dgm:dir/>
          <dgm:animOne val="branch"/>
          <dgm:animLvl val="lvl"/>
        </dgm:presLayoutVars>
      </dgm:prSet>
      <dgm:spPr/>
    </dgm:pt>
    <dgm:pt modelId="{A075C827-62D1-486A-B7F2-6B7D7B8DDCCB}" type="pres">
      <dgm:prSet presAssocID="{7FD81B58-7CFF-4291-8AE3-FDBF2231A3AD}" presName="thickLine" presStyleLbl="alignNode1" presStyleIdx="0" presStyleCnt="8"/>
      <dgm:spPr/>
    </dgm:pt>
    <dgm:pt modelId="{1FEA1997-7533-432A-9269-2B304414D72C}" type="pres">
      <dgm:prSet presAssocID="{7FD81B58-7CFF-4291-8AE3-FDBF2231A3AD}" presName="horz1" presStyleCnt="0"/>
      <dgm:spPr/>
    </dgm:pt>
    <dgm:pt modelId="{1E67695B-AA27-42F7-BB00-61A79D08BAA7}" type="pres">
      <dgm:prSet presAssocID="{7FD81B58-7CFF-4291-8AE3-FDBF2231A3AD}" presName="tx1" presStyleLbl="revTx" presStyleIdx="0" presStyleCnt="8"/>
      <dgm:spPr/>
    </dgm:pt>
    <dgm:pt modelId="{DB348345-A97B-4E71-89B9-6588C38890F9}" type="pres">
      <dgm:prSet presAssocID="{7FD81B58-7CFF-4291-8AE3-FDBF2231A3AD}" presName="vert1" presStyleCnt="0"/>
      <dgm:spPr/>
    </dgm:pt>
    <dgm:pt modelId="{7E512B68-FE19-4AD8-BC7E-15D796217603}" type="pres">
      <dgm:prSet presAssocID="{A59650B7-7A08-43B9-883C-3D8CC3B9B18F}" presName="thickLine" presStyleLbl="alignNode1" presStyleIdx="1" presStyleCnt="8"/>
      <dgm:spPr/>
    </dgm:pt>
    <dgm:pt modelId="{66F95928-A6AF-4B56-894B-0EDABAB339FB}" type="pres">
      <dgm:prSet presAssocID="{A59650B7-7A08-43B9-883C-3D8CC3B9B18F}" presName="horz1" presStyleCnt="0"/>
      <dgm:spPr/>
    </dgm:pt>
    <dgm:pt modelId="{4F0943E1-46E4-4D36-8D84-B11BCEAF97EF}" type="pres">
      <dgm:prSet presAssocID="{A59650B7-7A08-43B9-883C-3D8CC3B9B18F}" presName="tx1" presStyleLbl="revTx" presStyleIdx="1" presStyleCnt="8"/>
      <dgm:spPr/>
    </dgm:pt>
    <dgm:pt modelId="{E2215D42-71F8-4AEA-9AAF-51EE805D2927}" type="pres">
      <dgm:prSet presAssocID="{A59650B7-7A08-43B9-883C-3D8CC3B9B18F}" presName="vert1" presStyleCnt="0"/>
      <dgm:spPr/>
    </dgm:pt>
    <dgm:pt modelId="{DDF72689-ED61-4E58-92DC-FA9BCE77E130}" type="pres">
      <dgm:prSet presAssocID="{B3FEF38E-5850-41FF-8E9E-24E69D4074B1}" presName="thickLine" presStyleLbl="alignNode1" presStyleIdx="2" presStyleCnt="8"/>
      <dgm:spPr/>
    </dgm:pt>
    <dgm:pt modelId="{7DFD5721-9EF7-4924-844E-EB07D0199F2F}" type="pres">
      <dgm:prSet presAssocID="{B3FEF38E-5850-41FF-8E9E-24E69D4074B1}" presName="horz1" presStyleCnt="0"/>
      <dgm:spPr/>
    </dgm:pt>
    <dgm:pt modelId="{0526C5D3-96CC-4F43-9E40-37A320CEECF5}" type="pres">
      <dgm:prSet presAssocID="{B3FEF38E-5850-41FF-8E9E-24E69D4074B1}" presName="tx1" presStyleLbl="revTx" presStyleIdx="2" presStyleCnt="8"/>
      <dgm:spPr/>
    </dgm:pt>
    <dgm:pt modelId="{F4897095-229D-4D73-BB3F-1153997B1B0F}" type="pres">
      <dgm:prSet presAssocID="{B3FEF38E-5850-41FF-8E9E-24E69D4074B1}" presName="vert1" presStyleCnt="0"/>
      <dgm:spPr/>
    </dgm:pt>
    <dgm:pt modelId="{1E303E0A-2815-4849-ACE1-C084754BD0B3}" type="pres">
      <dgm:prSet presAssocID="{62125F73-B5D4-4140-8B69-74DF76F22A3D}" presName="thickLine" presStyleLbl="alignNode1" presStyleIdx="3" presStyleCnt="8"/>
      <dgm:spPr/>
    </dgm:pt>
    <dgm:pt modelId="{C725C539-A870-45E4-BCB7-7CE2C8FACF7F}" type="pres">
      <dgm:prSet presAssocID="{62125F73-B5D4-4140-8B69-74DF76F22A3D}" presName="horz1" presStyleCnt="0"/>
      <dgm:spPr/>
    </dgm:pt>
    <dgm:pt modelId="{BC5AD79B-B494-44AA-BBE8-33FE1A44F86E}" type="pres">
      <dgm:prSet presAssocID="{62125F73-B5D4-4140-8B69-74DF76F22A3D}" presName="tx1" presStyleLbl="revTx" presStyleIdx="3" presStyleCnt="8"/>
      <dgm:spPr/>
    </dgm:pt>
    <dgm:pt modelId="{4C0E38E9-8C14-4F48-8D74-D2026454B289}" type="pres">
      <dgm:prSet presAssocID="{62125F73-B5D4-4140-8B69-74DF76F22A3D}" presName="vert1" presStyleCnt="0"/>
      <dgm:spPr/>
    </dgm:pt>
    <dgm:pt modelId="{DC2EB735-BE74-4583-974A-C0510513AB76}" type="pres">
      <dgm:prSet presAssocID="{C94F4D50-3E2B-4AD8-ADB0-F2BE15F1B10E}" presName="thickLine" presStyleLbl="alignNode1" presStyleIdx="4" presStyleCnt="8"/>
      <dgm:spPr/>
    </dgm:pt>
    <dgm:pt modelId="{D1A93B72-5BC0-4AE5-B262-7DE06AADE5B3}" type="pres">
      <dgm:prSet presAssocID="{C94F4D50-3E2B-4AD8-ADB0-F2BE15F1B10E}" presName="horz1" presStyleCnt="0"/>
      <dgm:spPr/>
    </dgm:pt>
    <dgm:pt modelId="{5188601E-4563-4F1B-8615-5B534A769F7A}" type="pres">
      <dgm:prSet presAssocID="{C94F4D50-3E2B-4AD8-ADB0-F2BE15F1B10E}" presName="tx1" presStyleLbl="revTx" presStyleIdx="4" presStyleCnt="8"/>
      <dgm:spPr/>
    </dgm:pt>
    <dgm:pt modelId="{FEE8314D-AD14-4839-A6F9-3F6650752A20}" type="pres">
      <dgm:prSet presAssocID="{C94F4D50-3E2B-4AD8-ADB0-F2BE15F1B10E}" presName="vert1" presStyleCnt="0"/>
      <dgm:spPr/>
    </dgm:pt>
    <dgm:pt modelId="{F3D577E8-94E4-4A5E-A099-021100658322}" type="pres">
      <dgm:prSet presAssocID="{4FDB1534-7961-4E63-93A3-EB8F01471E39}" presName="thickLine" presStyleLbl="alignNode1" presStyleIdx="5" presStyleCnt="8"/>
      <dgm:spPr/>
    </dgm:pt>
    <dgm:pt modelId="{F83ECABF-A18A-4FB2-9B73-D02224A4EEA6}" type="pres">
      <dgm:prSet presAssocID="{4FDB1534-7961-4E63-93A3-EB8F01471E39}" presName="horz1" presStyleCnt="0"/>
      <dgm:spPr/>
    </dgm:pt>
    <dgm:pt modelId="{056BBA5B-888D-4305-91B6-1C3D0F832419}" type="pres">
      <dgm:prSet presAssocID="{4FDB1534-7961-4E63-93A3-EB8F01471E39}" presName="tx1" presStyleLbl="revTx" presStyleIdx="5" presStyleCnt="8"/>
      <dgm:spPr/>
    </dgm:pt>
    <dgm:pt modelId="{3AB127FD-8ED5-42D6-9F76-15BE08C14F66}" type="pres">
      <dgm:prSet presAssocID="{4FDB1534-7961-4E63-93A3-EB8F01471E39}" presName="vert1" presStyleCnt="0"/>
      <dgm:spPr/>
    </dgm:pt>
    <dgm:pt modelId="{1C4FAC9B-EF5A-4559-9EA0-73A3A7200D35}" type="pres">
      <dgm:prSet presAssocID="{223C4F2B-12E2-44A0-B5AA-7ED69CA751D0}" presName="thickLine" presStyleLbl="alignNode1" presStyleIdx="6" presStyleCnt="8"/>
      <dgm:spPr/>
    </dgm:pt>
    <dgm:pt modelId="{1236AAC0-96E7-494F-8852-762E1E7DABD5}" type="pres">
      <dgm:prSet presAssocID="{223C4F2B-12E2-44A0-B5AA-7ED69CA751D0}" presName="horz1" presStyleCnt="0"/>
      <dgm:spPr/>
    </dgm:pt>
    <dgm:pt modelId="{CACD0D7C-7D90-4C32-AD3A-04E8CC939669}" type="pres">
      <dgm:prSet presAssocID="{223C4F2B-12E2-44A0-B5AA-7ED69CA751D0}" presName="tx1" presStyleLbl="revTx" presStyleIdx="6" presStyleCnt="8"/>
      <dgm:spPr/>
    </dgm:pt>
    <dgm:pt modelId="{82376CA6-2D8A-459E-98EF-7EC2608B8B00}" type="pres">
      <dgm:prSet presAssocID="{223C4F2B-12E2-44A0-B5AA-7ED69CA751D0}" presName="vert1" presStyleCnt="0"/>
      <dgm:spPr/>
    </dgm:pt>
    <dgm:pt modelId="{2BCE390C-3020-43EC-AA17-C6E8EE788849}" type="pres">
      <dgm:prSet presAssocID="{BD783151-3580-4723-B3B5-C010CB1A9C49}" presName="thickLine" presStyleLbl="alignNode1" presStyleIdx="7" presStyleCnt="8"/>
      <dgm:spPr/>
    </dgm:pt>
    <dgm:pt modelId="{8C20BDA4-070A-49E7-8F82-A8D2B239E913}" type="pres">
      <dgm:prSet presAssocID="{BD783151-3580-4723-B3B5-C010CB1A9C49}" presName="horz1" presStyleCnt="0"/>
      <dgm:spPr/>
    </dgm:pt>
    <dgm:pt modelId="{4637EEB7-A774-482B-B4B1-962F7759101E}" type="pres">
      <dgm:prSet presAssocID="{BD783151-3580-4723-B3B5-C010CB1A9C49}" presName="tx1" presStyleLbl="revTx" presStyleIdx="7" presStyleCnt="8"/>
      <dgm:spPr/>
    </dgm:pt>
    <dgm:pt modelId="{68A44A39-2170-402C-A9D9-C039E718A73B}" type="pres">
      <dgm:prSet presAssocID="{BD783151-3580-4723-B3B5-C010CB1A9C49}" presName="vert1" presStyleCnt="0"/>
      <dgm:spPr/>
    </dgm:pt>
  </dgm:ptLst>
  <dgm:cxnLst>
    <dgm:cxn modelId="{D4B1EC03-DB9C-49DA-9613-3C8E50A930D4}" srcId="{388592ED-8A53-4B86-9DE2-3B431E8140A2}" destId="{7FD81B58-7CFF-4291-8AE3-FDBF2231A3AD}" srcOrd="0" destOrd="0" parTransId="{7F11C410-88E1-4C3B-A320-99E8134D4105}" sibTransId="{DAEF14FB-304B-4795-B9A7-12F4BBFE84E0}"/>
    <dgm:cxn modelId="{47AC0D06-E9FE-4122-BB6D-AE4E69077E5E}" type="presOf" srcId="{388592ED-8A53-4B86-9DE2-3B431E8140A2}" destId="{E6B3B526-C415-495C-87BA-A38E980C5C8C}" srcOrd="0" destOrd="0" presId="urn:microsoft.com/office/officeart/2008/layout/LinedList"/>
    <dgm:cxn modelId="{98C7C406-D048-4FE0-AC47-CD3323635EEA}" type="presOf" srcId="{62125F73-B5D4-4140-8B69-74DF76F22A3D}" destId="{BC5AD79B-B494-44AA-BBE8-33FE1A44F86E}" srcOrd="0" destOrd="0" presId="urn:microsoft.com/office/officeart/2008/layout/LinedList"/>
    <dgm:cxn modelId="{2497BA0F-261C-45FC-9F0A-E1FCE5B8C008}" type="presOf" srcId="{A59650B7-7A08-43B9-883C-3D8CC3B9B18F}" destId="{4F0943E1-46E4-4D36-8D84-B11BCEAF97EF}" srcOrd="0" destOrd="0" presId="urn:microsoft.com/office/officeart/2008/layout/LinedList"/>
    <dgm:cxn modelId="{DDE3EC16-A475-4505-8E61-26D87624B89B}" type="presOf" srcId="{7FD81B58-7CFF-4291-8AE3-FDBF2231A3AD}" destId="{1E67695B-AA27-42F7-BB00-61A79D08BAA7}" srcOrd="0" destOrd="0" presId="urn:microsoft.com/office/officeart/2008/layout/LinedList"/>
    <dgm:cxn modelId="{9AAED027-6D99-4B79-94F5-4CED6AF8B00D}" srcId="{388592ED-8A53-4B86-9DE2-3B431E8140A2}" destId="{A59650B7-7A08-43B9-883C-3D8CC3B9B18F}" srcOrd="1" destOrd="0" parTransId="{677F8CA3-F389-463A-9332-DBFEE7725AFF}" sibTransId="{91507495-2EA5-4E54-B9A5-FF69CF7B09CE}"/>
    <dgm:cxn modelId="{EA8DED2F-FB55-4C3C-9CC4-DCF56E4A2DC7}" srcId="{388592ED-8A53-4B86-9DE2-3B431E8140A2}" destId="{B3FEF38E-5850-41FF-8E9E-24E69D4074B1}" srcOrd="2" destOrd="0" parTransId="{5D4C3C2F-0199-4A4A-89C9-DE00A2AD742F}" sibTransId="{2E3E69CC-2AE1-4D30-AB30-3503EB73D145}"/>
    <dgm:cxn modelId="{E790235D-3FBA-4CF3-AA29-C72752DC47B5}" type="presOf" srcId="{4FDB1534-7961-4E63-93A3-EB8F01471E39}" destId="{056BBA5B-888D-4305-91B6-1C3D0F832419}" srcOrd="0" destOrd="0" presId="urn:microsoft.com/office/officeart/2008/layout/LinedList"/>
    <dgm:cxn modelId="{84843B49-3A4D-4C97-8560-2B9EEC40BF57}" type="presOf" srcId="{C94F4D50-3E2B-4AD8-ADB0-F2BE15F1B10E}" destId="{5188601E-4563-4F1B-8615-5B534A769F7A}" srcOrd="0" destOrd="0" presId="urn:microsoft.com/office/officeart/2008/layout/LinedList"/>
    <dgm:cxn modelId="{F07FB44E-E822-4418-AC49-BCCABEA9335B}" type="presOf" srcId="{223C4F2B-12E2-44A0-B5AA-7ED69CA751D0}" destId="{CACD0D7C-7D90-4C32-AD3A-04E8CC939669}" srcOrd="0" destOrd="0" presId="urn:microsoft.com/office/officeart/2008/layout/LinedList"/>
    <dgm:cxn modelId="{CA51D15A-E23B-4C53-A75A-61B3DDEC4256}" srcId="{388592ED-8A53-4B86-9DE2-3B431E8140A2}" destId="{C94F4D50-3E2B-4AD8-ADB0-F2BE15F1B10E}" srcOrd="4" destOrd="0" parTransId="{BE297D75-C259-4F6D-9738-7136E642A5A3}" sibTransId="{8695B450-9F8E-4A85-8E09-05056AD4E64E}"/>
    <dgm:cxn modelId="{CEE91A9E-335E-4D0B-966E-D304DA1ECED9}" srcId="{388592ED-8A53-4B86-9DE2-3B431E8140A2}" destId="{223C4F2B-12E2-44A0-B5AA-7ED69CA751D0}" srcOrd="6" destOrd="0" parTransId="{82C271F7-7CF1-4384-9579-A558A0B094F6}" sibTransId="{F420425A-FA28-426D-B94A-021529629229}"/>
    <dgm:cxn modelId="{4B68DFC2-7A2A-49C3-9A93-B897B09A197D}" srcId="{388592ED-8A53-4B86-9DE2-3B431E8140A2}" destId="{62125F73-B5D4-4140-8B69-74DF76F22A3D}" srcOrd="3" destOrd="0" parTransId="{D9A1CD94-3196-4483-A764-1A6C6C30BD0A}" sibTransId="{81059EC6-E77C-4338-9FD3-7047E7820D77}"/>
    <dgm:cxn modelId="{A4A0BFD2-49F2-4EEF-A658-8CFEEF0D7A63}" type="presOf" srcId="{BD783151-3580-4723-B3B5-C010CB1A9C49}" destId="{4637EEB7-A774-482B-B4B1-962F7759101E}" srcOrd="0" destOrd="0" presId="urn:microsoft.com/office/officeart/2008/layout/LinedList"/>
    <dgm:cxn modelId="{B2B0BCD8-AEF2-4A5E-A18F-48BEE38A4CB9}" srcId="{388592ED-8A53-4B86-9DE2-3B431E8140A2}" destId="{BD783151-3580-4723-B3B5-C010CB1A9C49}" srcOrd="7" destOrd="0" parTransId="{74607B14-26D7-4423-B1EE-17A29F427383}" sibTransId="{C2A35750-4591-4B02-BDA7-25814B86FA81}"/>
    <dgm:cxn modelId="{9ECAC8ED-0DAB-4119-A8C1-9178B36E597B}" srcId="{388592ED-8A53-4B86-9DE2-3B431E8140A2}" destId="{4FDB1534-7961-4E63-93A3-EB8F01471E39}" srcOrd="5" destOrd="0" parTransId="{62F6D57C-32D8-426B-BFCC-30EAAA93EFB9}" sibTransId="{DBB726B8-3C9A-44BD-8D51-5FD7B80B9A91}"/>
    <dgm:cxn modelId="{C2B283F0-3972-4BA1-989B-4F0BB89CCB2A}" type="presOf" srcId="{B3FEF38E-5850-41FF-8E9E-24E69D4074B1}" destId="{0526C5D3-96CC-4F43-9E40-37A320CEECF5}" srcOrd="0" destOrd="0" presId="urn:microsoft.com/office/officeart/2008/layout/LinedList"/>
    <dgm:cxn modelId="{B6CCB323-B3BE-409C-93CF-44AFCDD0C458}" type="presParOf" srcId="{E6B3B526-C415-495C-87BA-A38E980C5C8C}" destId="{A075C827-62D1-486A-B7F2-6B7D7B8DDCCB}" srcOrd="0" destOrd="0" presId="urn:microsoft.com/office/officeart/2008/layout/LinedList"/>
    <dgm:cxn modelId="{A7286725-86C0-424A-9584-2CD2BB9F390C}" type="presParOf" srcId="{E6B3B526-C415-495C-87BA-A38E980C5C8C}" destId="{1FEA1997-7533-432A-9269-2B304414D72C}" srcOrd="1" destOrd="0" presId="urn:microsoft.com/office/officeart/2008/layout/LinedList"/>
    <dgm:cxn modelId="{35590790-E54B-4814-8681-A3D414AA2F70}" type="presParOf" srcId="{1FEA1997-7533-432A-9269-2B304414D72C}" destId="{1E67695B-AA27-42F7-BB00-61A79D08BAA7}" srcOrd="0" destOrd="0" presId="urn:microsoft.com/office/officeart/2008/layout/LinedList"/>
    <dgm:cxn modelId="{2DFFD05A-8875-4A9C-94F8-A1D0CB942AE5}" type="presParOf" srcId="{1FEA1997-7533-432A-9269-2B304414D72C}" destId="{DB348345-A97B-4E71-89B9-6588C38890F9}" srcOrd="1" destOrd="0" presId="urn:microsoft.com/office/officeart/2008/layout/LinedList"/>
    <dgm:cxn modelId="{D31F63AD-CA1C-4F6F-8102-974EDC43D281}" type="presParOf" srcId="{E6B3B526-C415-495C-87BA-A38E980C5C8C}" destId="{7E512B68-FE19-4AD8-BC7E-15D796217603}" srcOrd="2" destOrd="0" presId="urn:microsoft.com/office/officeart/2008/layout/LinedList"/>
    <dgm:cxn modelId="{D4F818B1-1747-45DA-88EF-C41F1F291519}" type="presParOf" srcId="{E6B3B526-C415-495C-87BA-A38E980C5C8C}" destId="{66F95928-A6AF-4B56-894B-0EDABAB339FB}" srcOrd="3" destOrd="0" presId="urn:microsoft.com/office/officeart/2008/layout/LinedList"/>
    <dgm:cxn modelId="{7152A95B-E05A-4D81-A278-F9DAFFD2FCB2}" type="presParOf" srcId="{66F95928-A6AF-4B56-894B-0EDABAB339FB}" destId="{4F0943E1-46E4-4D36-8D84-B11BCEAF97EF}" srcOrd="0" destOrd="0" presId="urn:microsoft.com/office/officeart/2008/layout/LinedList"/>
    <dgm:cxn modelId="{6DCE9BAD-E668-405A-A5AC-8F9FE3DB6D1D}" type="presParOf" srcId="{66F95928-A6AF-4B56-894B-0EDABAB339FB}" destId="{E2215D42-71F8-4AEA-9AAF-51EE805D2927}" srcOrd="1" destOrd="0" presId="urn:microsoft.com/office/officeart/2008/layout/LinedList"/>
    <dgm:cxn modelId="{71DF93E1-D620-45A1-A549-6BAB25518ECC}" type="presParOf" srcId="{E6B3B526-C415-495C-87BA-A38E980C5C8C}" destId="{DDF72689-ED61-4E58-92DC-FA9BCE77E130}" srcOrd="4" destOrd="0" presId="urn:microsoft.com/office/officeart/2008/layout/LinedList"/>
    <dgm:cxn modelId="{5A52604A-265C-4D79-9DBC-522D67D79262}" type="presParOf" srcId="{E6B3B526-C415-495C-87BA-A38E980C5C8C}" destId="{7DFD5721-9EF7-4924-844E-EB07D0199F2F}" srcOrd="5" destOrd="0" presId="urn:microsoft.com/office/officeart/2008/layout/LinedList"/>
    <dgm:cxn modelId="{ECF9C90C-5815-479D-8131-20B6203A0450}" type="presParOf" srcId="{7DFD5721-9EF7-4924-844E-EB07D0199F2F}" destId="{0526C5D3-96CC-4F43-9E40-37A320CEECF5}" srcOrd="0" destOrd="0" presId="urn:microsoft.com/office/officeart/2008/layout/LinedList"/>
    <dgm:cxn modelId="{F1BE13A8-C548-4776-9464-1CBDD68E0671}" type="presParOf" srcId="{7DFD5721-9EF7-4924-844E-EB07D0199F2F}" destId="{F4897095-229D-4D73-BB3F-1153997B1B0F}" srcOrd="1" destOrd="0" presId="urn:microsoft.com/office/officeart/2008/layout/LinedList"/>
    <dgm:cxn modelId="{5BF9B817-6470-44CD-A76C-6572362F92F7}" type="presParOf" srcId="{E6B3B526-C415-495C-87BA-A38E980C5C8C}" destId="{1E303E0A-2815-4849-ACE1-C084754BD0B3}" srcOrd="6" destOrd="0" presId="urn:microsoft.com/office/officeart/2008/layout/LinedList"/>
    <dgm:cxn modelId="{5BE91C08-2315-45D2-A054-EDA89CA58E42}" type="presParOf" srcId="{E6B3B526-C415-495C-87BA-A38E980C5C8C}" destId="{C725C539-A870-45E4-BCB7-7CE2C8FACF7F}" srcOrd="7" destOrd="0" presId="urn:microsoft.com/office/officeart/2008/layout/LinedList"/>
    <dgm:cxn modelId="{C9BA3F4B-B2CA-4D8F-965D-0DC3448772BE}" type="presParOf" srcId="{C725C539-A870-45E4-BCB7-7CE2C8FACF7F}" destId="{BC5AD79B-B494-44AA-BBE8-33FE1A44F86E}" srcOrd="0" destOrd="0" presId="urn:microsoft.com/office/officeart/2008/layout/LinedList"/>
    <dgm:cxn modelId="{135346B9-EAA1-4180-BA58-2A0E57C24B54}" type="presParOf" srcId="{C725C539-A870-45E4-BCB7-7CE2C8FACF7F}" destId="{4C0E38E9-8C14-4F48-8D74-D2026454B289}" srcOrd="1" destOrd="0" presId="urn:microsoft.com/office/officeart/2008/layout/LinedList"/>
    <dgm:cxn modelId="{7D244C39-8710-4517-8CD8-EC447186D0AD}" type="presParOf" srcId="{E6B3B526-C415-495C-87BA-A38E980C5C8C}" destId="{DC2EB735-BE74-4583-974A-C0510513AB76}" srcOrd="8" destOrd="0" presId="urn:microsoft.com/office/officeart/2008/layout/LinedList"/>
    <dgm:cxn modelId="{CB13B763-B752-444F-879B-31867D07208A}" type="presParOf" srcId="{E6B3B526-C415-495C-87BA-A38E980C5C8C}" destId="{D1A93B72-5BC0-4AE5-B262-7DE06AADE5B3}" srcOrd="9" destOrd="0" presId="urn:microsoft.com/office/officeart/2008/layout/LinedList"/>
    <dgm:cxn modelId="{6B2E7A67-229F-4388-B605-6C0000516ADE}" type="presParOf" srcId="{D1A93B72-5BC0-4AE5-B262-7DE06AADE5B3}" destId="{5188601E-4563-4F1B-8615-5B534A769F7A}" srcOrd="0" destOrd="0" presId="urn:microsoft.com/office/officeart/2008/layout/LinedList"/>
    <dgm:cxn modelId="{202F50FF-9A64-4CAE-9D8E-AC7C41E4FFA6}" type="presParOf" srcId="{D1A93B72-5BC0-4AE5-B262-7DE06AADE5B3}" destId="{FEE8314D-AD14-4839-A6F9-3F6650752A20}" srcOrd="1" destOrd="0" presId="urn:microsoft.com/office/officeart/2008/layout/LinedList"/>
    <dgm:cxn modelId="{78205EDE-73FA-40B2-A9F1-1E9684D21BEB}" type="presParOf" srcId="{E6B3B526-C415-495C-87BA-A38E980C5C8C}" destId="{F3D577E8-94E4-4A5E-A099-021100658322}" srcOrd="10" destOrd="0" presId="urn:microsoft.com/office/officeart/2008/layout/LinedList"/>
    <dgm:cxn modelId="{46791F0D-28B5-4198-9330-1260EA9A1B99}" type="presParOf" srcId="{E6B3B526-C415-495C-87BA-A38E980C5C8C}" destId="{F83ECABF-A18A-4FB2-9B73-D02224A4EEA6}" srcOrd="11" destOrd="0" presId="urn:microsoft.com/office/officeart/2008/layout/LinedList"/>
    <dgm:cxn modelId="{FF284C84-7B08-47EB-8013-6545CAFBDDBD}" type="presParOf" srcId="{F83ECABF-A18A-4FB2-9B73-D02224A4EEA6}" destId="{056BBA5B-888D-4305-91B6-1C3D0F832419}" srcOrd="0" destOrd="0" presId="urn:microsoft.com/office/officeart/2008/layout/LinedList"/>
    <dgm:cxn modelId="{1940009C-920A-45AE-8F36-B35877453B80}" type="presParOf" srcId="{F83ECABF-A18A-4FB2-9B73-D02224A4EEA6}" destId="{3AB127FD-8ED5-42D6-9F76-15BE08C14F66}" srcOrd="1" destOrd="0" presId="urn:microsoft.com/office/officeart/2008/layout/LinedList"/>
    <dgm:cxn modelId="{3EF8141B-3821-4EC2-8E40-896623CE2C10}" type="presParOf" srcId="{E6B3B526-C415-495C-87BA-A38E980C5C8C}" destId="{1C4FAC9B-EF5A-4559-9EA0-73A3A7200D35}" srcOrd="12" destOrd="0" presId="urn:microsoft.com/office/officeart/2008/layout/LinedList"/>
    <dgm:cxn modelId="{A8BD60B3-482C-4BD0-8480-16BCEB855F7D}" type="presParOf" srcId="{E6B3B526-C415-495C-87BA-A38E980C5C8C}" destId="{1236AAC0-96E7-494F-8852-762E1E7DABD5}" srcOrd="13" destOrd="0" presId="urn:microsoft.com/office/officeart/2008/layout/LinedList"/>
    <dgm:cxn modelId="{EA02979B-5D2E-4E3D-8658-1487E8DBD113}" type="presParOf" srcId="{1236AAC0-96E7-494F-8852-762E1E7DABD5}" destId="{CACD0D7C-7D90-4C32-AD3A-04E8CC939669}" srcOrd="0" destOrd="0" presId="urn:microsoft.com/office/officeart/2008/layout/LinedList"/>
    <dgm:cxn modelId="{9D727E40-EE5E-4678-B1D0-71B2DCA72420}" type="presParOf" srcId="{1236AAC0-96E7-494F-8852-762E1E7DABD5}" destId="{82376CA6-2D8A-459E-98EF-7EC2608B8B00}" srcOrd="1" destOrd="0" presId="urn:microsoft.com/office/officeart/2008/layout/LinedList"/>
    <dgm:cxn modelId="{30E19661-AF54-4F71-93F9-5211CBA79173}" type="presParOf" srcId="{E6B3B526-C415-495C-87BA-A38E980C5C8C}" destId="{2BCE390C-3020-43EC-AA17-C6E8EE788849}" srcOrd="14" destOrd="0" presId="urn:microsoft.com/office/officeart/2008/layout/LinedList"/>
    <dgm:cxn modelId="{01C15981-C040-4E3A-AB7A-F4AE6C1B9877}" type="presParOf" srcId="{E6B3B526-C415-495C-87BA-A38E980C5C8C}" destId="{8C20BDA4-070A-49E7-8F82-A8D2B239E913}" srcOrd="15" destOrd="0" presId="urn:microsoft.com/office/officeart/2008/layout/LinedList"/>
    <dgm:cxn modelId="{D4407983-CC44-4D61-BBB3-95C83D85915F}" type="presParOf" srcId="{8C20BDA4-070A-49E7-8F82-A8D2B239E913}" destId="{4637EEB7-A774-482B-B4B1-962F7759101E}" srcOrd="0" destOrd="0" presId="urn:microsoft.com/office/officeart/2008/layout/LinedList"/>
    <dgm:cxn modelId="{D6150C18-CF3A-4552-B367-FB445F316187}" type="presParOf" srcId="{8C20BDA4-070A-49E7-8F82-A8D2B239E913}" destId="{68A44A39-2170-402C-A9D9-C039E718A73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F055F4-1953-4415-B95F-5A48D2EEE16F}"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823018F1-743F-4574-8AEB-C262156C782B}">
      <dgm:prSet/>
      <dgm:spPr/>
      <dgm:t>
        <a:bodyPr/>
        <a:lstStyle/>
        <a:p>
          <a:r>
            <a:rPr lang="en-ZA"/>
            <a:t>Young learners in South Africa exhibit low reading proficiency, worsened by limited access to language-appropriate reading materials, especially in indigenous languages (Metelerkamp, 2022).</a:t>
          </a:r>
          <a:endParaRPr lang="en-US"/>
        </a:p>
      </dgm:t>
    </dgm:pt>
    <dgm:pt modelId="{33C04526-4863-4CF9-8E9A-269B75CEDD33}" type="parTrans" cxnId="{7808D420-B29E-4B56-8072-BE5C96F0AB4C}">
      <dgm:prSet/>
      <dgm:spPr/>
      <dgm:t>
        <a:bodyPr/>
        <a:lstStyle/>
        <a:p>
          <a:endParaRPr lang="en-US"/>
        </a:p>
      </dgm:t>
    </dgm:pt>
    <dgm:pt modelId="{0779907C-DC27-43F2-B569-80DD3EB74220}" type="sibTrans" cxnId="{7808D420-B29E-4B56-8072-BE5C96F0AB4C}">
      <dgm:prSet/>
      <dgm:spPr/>
      <dgm:t>
        <a:bodyPr/>
        <a:lstStyle/>
        <a:p>
          <a:endParaRPr lang="en-US"/>
        </a:p>
      </dgm:t>
    </dgm:pt>
    <dgm:pt modelId="{E638B201-B7EE-4063-945B-7F041EABD248}">
      <dgm:prSet/>
      <dgm:spPr/>
      <dgm:t>
        <a:bodyPr/>
        <a:lstStyle/>
        <a:p>
          <a:r>
            <a:rPr lang="en-ZA"/>
            <a:t>Early reliance on English impairs literacy acquisition before language proficiency develops.</a:t>
          </a:r>
          <a:endParaRPr lang="en-US"/>
        </a:p>
      </dgm:t>
    </dgm:pt>
    <dgm:pt modelId="{D1CC2097-11DF-4B85-B435-E04E10602292}" type="parTrans" cxnId="{462A0DB1-6069-414B-8491-34E170082A18}">
      <dgm:prSet/>
      <dgm:spPr/>
      <dgm:t>
        <a:bodyPr/>
        <a:lstStyle/>
        <a:p>
          <a:endParaRPr lang="en-US"/>
        </a:p>
      </dgm:t>
    </dgm:pt>
    <dgm:pt modelId="{C45BAC96-CA5B-4B7D-AB3D-9E021C48E299}" type="sibTrans" cxnId="{462A0DB1-6069-414B-8491-34E170082A18}">
      <dgm:prSet/>
      <dgm:spPr/>
      <dgm:t>
        <a:bodyPr/>
        <a:lstStyle/>
        <a:p>
          <a:endParaRPr lang="en-US"/>
        </a:p>
      </dgm:t>
    </dgm:pt>
    <dgm:pt modelId="{5CAF3618-01E2-4844-8B66-25DC87879CE2}">
      <dgm:prSet/>
      <dgm:spPr/>
      <dgm:t>
        <a:bodyPr/>
        <a:lstStyle/>
        <a:p>
          <a:r>
            <a:rPr lang="en-ZA"/>
            <a:t>Mother-tongue instruction enhances early literacy and cognitive growth but is underutilized (Awopetu, 2016; Ozfidan, 2017).</a:t>
          </a:r>
          <a:endParaRPr lang="en-US"/>
        </a:p>
      </dgm:t>
    </dgm:pt>
    <dgm:pt modelId="{C0D36344-AF37-4F3F-B64B-98D502FB38C6}" type="parTrans" cxnId="{5E221747-F659-4268-8E71-DC94E6674B23}">
      <dgm:prSet/>
      <dgm:spPr/>
      <dgm:t>
        <a:bodyPr/>
        <a:lstStyle/>
        <a:p>
          <a:endParaRPr lang="en-US"/>
        </a:p>
      </dgm:t>
    </dgm:pt>
    <dgm:pt modelId="{854EE70C-B71F-4EE1-83D1-C2710898FD4F}" type="sibTrans" cxnId="{5E221747-F659-4268-8E71-DC94E6674B23}">
      <dgm:prSet/>
      <dgm:spPr/>
      <dgm:t>
        <a:bodyPr/>
        <a:lstStyle/>
        <a:p>
          <a:endParaRPr lang="en-US"/>
        </a:p>
      </dgm:t>
    </dgm:pt>
    <dgm:pt modelId="{C3F4D345-41E3-4F1A-BCE5-9935415A8F8C}">
      <dgm:prSet/>
      <dgm:spPr/>
      <dgm:t>
        <a:bodyPr/>
        <a:lstStyle/>
        <a:p>
          <a:r>
            <a:rPr lang="en-ZA"/>
            <a:t>Low literacy undermines employability and qualifications.</a:t>
          </a:r>
          <a:endParaRPr lang="en-US"/>
        </a:p>
      </dgm:t>
    </dgm:pt>
    <dgm:pt modelId="{86531EA0-8E0E-46E4-92E3-9A3A90820719}" type="parTrans" cxnId="{C16EFF59-D038-4479-B920-4ED9ED6452B3}">
      <dgm:prSet/>
      <dgm:spPr/>
      <dgm:t>
        <a:bodyPr/>
        <a:lstStyle/>
        <a:p>
          <a:endParaRPr lang="en-US"/>
        </a:p>
      </dgm:t>
    </dgm:pt>
    <dgm:pt modelId="{D9B6FE59-3415-4B05-8AED-8F7A6F4996B4}" type="sibTrans" cxnId="{C16EFF59-D038-4479-B920-4ED9ED6452B3}">
      <dgm:prSet/>
      <dgm:spPr/>
      <dgm:t>
        <a:bodyPr/>
        <a:lstStyle/>
        <a:p>
          <a:endParaRPr lang="en-US"/>
        </a:p>
      </dgm:t>
    </dgm:pt>
    <dgm:pt modelId="{FC6F51B5-A2E2-4F33-8E15-43BD05C7D327}">
      <dgm:prSet/>
      <dgm:spPr/>
      <dgm:t>
        <a:bodyPr/>
        <a:lstStyle/>
        <a:p>
          <a:r>
            <a:rPr lang="en-ZA"/>
            <a:t>Fuels cycles of poverty, inequality, and unemployment (Mahmood, 2022).</a:t>
          </a:r>
          <a:endParaRPr lang="en-US"/>
        </a:p>
      </dgm:t>
    </dgm:pt>
    <dgm:pt modelId="{F5C2791A-4D4A-40A0-BEBD-EAEE19BEF046}" type="parTrans" cxnId="{5B805413-B3FE-411D-88E6-7942A806D8BA}">
      <dgm:prSet/>
      <dgm:spPr/>
      <dgm:t>
        <a:bodyPr/>
        <a:lstStyle/>
        <a:p>
          <a:endParaRPr lang="en-US"/>
        </a:p>
      </dgm:t>
    </dgm:pt>
    <dgm:pt modelId="{E8062025-C50A-4FE1-BA04-C5AA056E52CC}" type="sibTrans" cxnId="{5B805413-B3FE-411D-88E6-7942A806D8BA}">
      <dgm:prSet/>
      <dgm:spPr/>
      <dgm:t>
        <a:bodyPr/>
        <a:lstStyle/>
        <a:p>
          <a:endParaRPr lang="en-US"/>
        </a:p>
      </dgm:t>
    </dgm:pt>
    <dgm:pt modelId="{09AD6B6D-711E-458F-ACD9-2F41D9671BBF}">
      <dgm:prSet/>
      <dgm:spPr/>
      <dgm:t>
        <a:bodyPr/>
        <a:lstStyle/>
        <a:p>
          <a:r>
            <a:rPr lang="en-ZA"/>
            <a:t>National commitment to promoting home-language reading and developing relevant resources is essential for lasting literacy improvement (SADiLaR, 2024).</a:t>
          </a:r>
          <a:endParaRPr lang="en-US"/>
        </a:p>
      </dgm:t>
    </dgm:pt>
    <dgm:pt modelId="{03B442F0-D3BC-45D2-8E1E-9CF71053D80D}" type="parTrans" cxnId="{0AE7B5C6-9FBB-45A1-B243-A91D550C312F}">
      <dgm:prSet/>
      <dgm:spPr/>
      <dgm:t>
        <a:bodyPr/>
        <a:lstStyle/>
        <a:p>
          <a:endParaRPr lang="en-US"/>
        </a:p>
      </dgm:t>
    </dgm:pt>
    <dgm:pt modelId="{40611334-5E81-4895-B934-2272AB14AE8D}" type="sibTrans" cxnId="{0AE7B5C6-9FBB-45A1-B243-A91D550C312F}">
      <dgm:prSet/>
      <dgm:spPr/>
      <dgm:t>
        <a:bodyPr/>
        <a:lstStyle/>
        <a:p>
          <a:endParaRPr lang="en-US"/>
        </a:p>
      </dgm:t>
    </dgm:pt>
    <dgm:pt modelId="{23905D7B-6AF7-4EFA-BD5C-98811BD7E5EE}" type="pres">
      <dgm:prSet presAssocID="{A7F055F4-1953-4415-B95F-5A48D2EEE16F}" presName="vert0" presStyleCnt="0">
        <dgm:presLayoutVars>
          <dgm:dir/>
          <dgm:animOne val="branch"/>
          <dgm:animLvl val="lvl"/>
        </dgm:presLayoutVars>
      </dgm:prSet>
      <dgm:spPr/>
    </dgm:pt>
    <dgm:pt modelId="{E8717708-8831-4C42-B383-966A6A7AF3E0}" type="pres">
      <dgm:prSet presAssocID="{823018F1-743F-4574-8AEB-C262156C782B}" presName="thickLine" presStyleLbl="alignNode1" presStyleIdx="0" presStyleCnt="6"/>
      <dgm:spPr/>
    </dgm:pt>
    <dgm:pt modelId="{5210CF80-41A0-49C4-9AA5-762DE805FC32}" type="pres">
      <dgm:prSet presAssocID="{823018F1-743F-4574-8AEB-C262156C782B}" presName="horz1" presStyleCnt="0"/>
      <dgm:spPr/>
    </dgm:pt>
    <dgm:pt modelId="{EDAA6D47-1F29-43D8-B8B7-3AA26B8C1273}" type="pres">
      <dgm:prSet presAssocID="{823018F1-743F-4574-8AEB-C262156C782B}" presName="tx1" presStyleLbl="revTx" presStyleIdx="0" presStyleCnt="6"/>
      <dgm:spPr/>
    </dgm:pt>
    <dgm:pt modelId="{7B20E7F7-D4B7-4B4A-AEFD-4AF04DC36022}" type="pres">
      <dgm:prSet presAssocID="{823018F1-743F-4574-8AEB-C262156C782B}" presName="vert1" presStyleCnt="0"/>
      <dgm:spPr/>
    </dgm:pt>
    <dgm:pt modelId="{891B53CF-7788-4CC7-B9F5-41815A4924B1}" type="pres">
      <dgm:prSet presAssocID="{E638B201-B7EE-4063-945B-7F041EABD248}" presName="thickLine" presStyleLbl="alignNode1" presStyleIdx="1" presStyleCnt="6"/>
      <dgm:spPr/>
    </dgm:pt>
    <dgm:pt modelId="{F7B234F6-A7BC-492A-A909-F9BB2A8FDB69}" type="pres">
      <dgm:prSet presAssocID="{E638B201-B7EE-4063-945B-7F041EABD248}" presName="horz1" presStyleCnt="0"/>
      <dgm:spPr/>
    </dgm:pt>
    <dgm:pt modelId="{C068AE8C-B500-467E-BEC2-ACFB929CFB3F}" type="pres">
      <dgm:prSet presAssocID="{E638B201-B7EE-4063-945B-7F041EABD248}" presName="tx1" presStyleLbl="revTx" presStyleIdx="1" presStyleCnt="6"/>
      <dgm:spPr/>
    </dgm:pt>
    <dgm:pt modelId="{2BDE159F-9C47-430A-8959-AB850AC51379}" type="pres">
      <dgm:prSet presAssocID="{E638B201-B7EE-4063-945B-7F041EABD248}" presName="vert1" presStyleCnt="0"/>
      <dgm:spPr/>
    </dgm:pt>
    <dgm:pt modelId="{6C4EB679-C1F5-4908-B65A-7DF9F4B38714}" type="pres">
      <dgm:prSet presAssocID="{5CAF3618-01E2-4844-8B66-25DC87879CE2}" presName="thickLine" presStyleLbl="alignNode1" presStyleIdx="2" presStyleCnt="6"/>
      <dgm:spPr/>
    </dgm:pt>
    <dgm:pt modelId="{FB8BD34A-B41A-49DB-8AA6-F32F12CFB342}" type="pres">
      <dgm:prSet presAssocID="{5CAF3618-01E2-4844-8B66-25DC87879CE2}" presName="horz1" presStyleCnt="0"/>
      <dgm:spPr/>
    </dgm:pt>
    <dgm:pt modelId="{356217A2-F4AF-4B4B-A0D1-23596BC17187}" type="pres">
      <dgm:prSet presAssocID="{5CAF3618-01E2-4844-8B66-25DC87879CE2}" presName="tx1" presStyleLbl="revTx" presStyleIdx="2" presStyleCnt="6"/>
      <dgm:spPr/>
    </dgm:pt>
    <dgm:pt modelId="{965A6883-1B44-4290-A66A-36CA568C3F0A}" type="pres">
      <dgm:prSet presAssocID="{5CAF3618-01E2-4844-8B66-25DC87879CE2}" presName="vert1" presStyleCnt="0"/>
      <dgm:spPr/>
    </dgm:pt>
    <dgm:pt modelId="{E99B63D5-D9FD-4128-99AC-DD0C2B305CCB}" type="pres">
      <dgm:prSet presAssocID="{C3F4D345-41E3-4F1A-BCE5-9935415A8F8C}" presName="thickLine" presStyleLbl="alignNode1" presStyleIdx="3" presStyleCnt="6"/>
      <dgm:spPr/>
    </dgm:pt>
    <dgm:pt modelId="{F50C6985-6849-477F-BCFE-3BB99A436628}" type="pres">
      <dgm:prSet presAssocID="{C3F4D345-41E3-4F1A-BCE5-9935415A8F8C}" presName="horz1" presStyleCnt="0"/>
      <dgm:spPr/>
    </dgm:pt>
    <dgm:pt modelId="{F4A1CA6E-852E-4D8F-A305-B47F85F32720}" type="pres">
      <dgm:prSet presAssocID="{C3F4D345-41E3-4F1A-BCE5-9935415A8F8C}" presName="tx1" presStyleLbl="revTx" presStyleIdx="3" presStyleCnt="6"/>
      <dgm:spPr/>
    </dgm:pt>
    <dgm:pt modelId="{BCF26D81-612D-40D9-A509-079A55279676}" type="pres">
      <dgm:prSet presAssocID="{C3F4D345-41E3-4F1A-BCE5-9935415A8F8C}" presName="vert1" presStyleCnt="0"/>
      <dgm:spPr/>
    </dgm:pt>
    <dgm:pt modelId="{49D30826-6536-4EA0-916D-889745FA6A4F}" type="pres">
      <dgm:prSet presAssocID="{FC6F51B5-A2E2-4F33-8E15-43BD05C7D327}" presName="thickLine" presStyleLbl="alignNode1" presStyleIdx="4" presStyleCnt="6"/>
      <dgm:spPr/>
    </dgm:pt>
    <dgm:pt modelId="{2E164678-1DEA-4DB1-9F76-7945E48153C0}" type="pres">
      <dgm:prSet presAssocID="{FC6F51B5-A2E2-4F33-8E15-43BD05C7D327}" presName="horz1" presStyleCnt="0"/>
      <dgm:spPr/>
    </dgm:pt>
    <dgm:pt modelId="{ED809611-6B2B-454E-A61D-AB4D344E7585}" type="pres">
      <dgm:prSet presAssocID="{FC6F51B5-A2E2-4F33-8E15-43BD05C7D327}" presName="tx1" presStyleLbl="revTx" presStyleIdx="4" presStyleCnt="6"/>
      <dgm:spPr/>
    </dgm:pt>
    <dgm:pt modelId="{1B3A2CE5-D1FE-49BB-9606-124868A688D8}" type="pres">
      <dgm:prSet presAssocID="{FC6F51B5-A2E2-4F33-8E15-43BD05C7D327}" presName="vert1" presStyleCnt="0"/>
      <dgm:spPr/>
    </dgm:pt>
    <dgm:pt modelId="{0C7BB416-99B9-477F-BD42-8D905AEFB550}" type="pres">
      <dgm:prSet presAssocID="{09AD6B6D-711E-458F-ACD9-2F41D9671BBF}" presName="thickLine" presStyleLbl="alignNode1" presStyleIdx="5" presStyleCnt="6"/>
      <dgm:spPr/>
    </dgm:pt>
    <dgm:pt modelId="{1ECB15B6-2E1C-4F15-9880-D3E5966C8DF0}" type="pres">
      <dgm:prSet presAssocID="{09AD6B6D-711E-458F-ACD9-2F41D9671BBF}" presName="horz1" presStyleCnt="0"/>
      <dgm:spPr/>
    </dgm:pt>
    <dgm:pt modelId="{D9DBA312-DD53-471A-850F-53640EB87446}" type="pres">
      <dgm:prSet presAssocID="{09AD6B6D-711E-458F-ACD9-2F41D9671BBF}" presName="tx1" presStyleLbl="revTx" presStyleIdx="5" presStyleCnt="6"/>
      <dgm:spPr/>
    </dgm:pt>
    <dgm:pt modelId="{C8D01E75-B723-42CB-867D-AA40E23C9A61}" type="pres">
      <dgm:prSet presAssocID="{09AD6B6D-711E-458F-ACD9-2F41D9671BBF}" presName="vert1" presStyleCnt="0"/>
      <dgm:spPr/>
    </dgm:pt>
  </dgm:ptLst>
  <dgm:cxnLst>
    <dgm:cxn modelId="{5B805413-B3FE-411D-88E6-7942A806D8BA}" srcId="{A7F055F4-1953-4415-B95F-5A48D2EEE16F}" destId="{FC6F51B5-A2E2-4F33-8E15-43BD05C7D327}" srcOrd="4" destOrd="0" parTransId="{F5C2791A-4D4A-40A0-BEBD-EAEE19BEF046}" sibTransId="{E8062025-C50A-4FE1-BA04-C5AA056E52CC}"/>
    <dgm:cxn modelId="{6B07651E-E8C0-44A5-AEDF-D2E2D93512E7}" type="presOf" srcId="{09AD6B6D-711E-458F-ACD9-2F41D9671BBF}" destId="{D9DBA312-DD53-471A-850F-53640EB87446}" srcOrd="0" destOrd="0" presId="urn:microsoft.com/office/officeart/2008/layout/LinedList"/>
    <dgm:cxn modelId="{4726211F-219A-43A5-A0F9-A3A0472F3943}" type="presOf" srcId="{5CAF3618-01E2-4844-8B66-25DC87879CE2}" destId="{356217A2-F4AF-4B4B-A0D1-23596BC17187}" srcOrd="0" destOrd="0" presId="urn:microsoft.com/office/officeart/2008/layout/LinedList"/>
    <dgm:cxn modelId="{7808D420-B29E-4B56-8072-BE5C96F0AB4C}" srcId="{A7F055F4-1953-4415-B95F-5A48D2EEE16F}" destId="{823018F1-743F-4574-8AEB-C262156C782B}" srcOrd="0" destOrd="0" parTransId="{33C04526-4863-4CF9-8E9A-269B75CEDD33}" sibTransId="{0779907C-DC27-43F2-B569-80DD3EB74220}"/>
    <dgm:cxn modelId="{37774139-DD0A-46F2-B91E-D9D95337FC3A}" type="presOf" srcId="{FC6F51B5-A2E2-4F33-8E15-43BD05C7D327}" destId="{ED809611-6B2B-454E-A61D-AB4D344E7585}" srcOrd="0" destOrd="0" presId="urn:microsoft.com/office/officeart/2008/layout/LinedList"/>
    <dgm:cxn modelId="{5E221747-F659-4268-8E71-DC94E6674B23}" srcId="{A7F055F4-1953-4415-B95F-5A48D2EEE16F}" destId="{5CAF3618-01E2-4844-8B66-25DC87879CE2}" srcOrd="2" destOrd="0" parTransId="{C0D36344-AF37-4F3F-B64B-98D502FB38C6}" sibTransId="{854EE70C-B71F-4EE1-83D1-C2710898FD4F}"/>
    <dgm:cxn modelId="{BDCE5469-8725-4027-8DE6-8D6C2E517021}" type="presOf" srcId="{A7F055F4-1953-4415-B95F-5A48D2EEE16F}" destId="{23905D7B-6AF7-4EFA-BD5C-98811BD7E5EE}" srcOrd="0" destOrd="0" presId="urn:microsoft.com/office/officeart/2008/layout/LinedList"/>
    <dgm:cxn modelId="{C16EFF59-D038-4479-B920-4ED9ED6452B3}" srcId="{A7F055F4-1953-4415-B95F-5A48D2EEE16F}" destId="{C3F4D345-41E3-4F1A-BCE5-9935415A8F8C}" srcOrd="3" destOrd="0" parTransId="{86531EA0-8E0E-46E4-92E3-9A3A90820719}" sibTransId="{D9B6FE59-3415-4B05-8AED-8F7A6F4996B4}"/>
    <dgm:cxn modelId="{CB45C495-782D-41FC-8D90-4A09CEF64E9A}" type="presOf" srcId="{823018F1-743F-4574-8AEB-C262156C782B}" destId="{EDAA6D47-1F29-43D8-B8B7-3AA26B8C1273}" srcOrd="0" destOrd="0" presId="urn:microsoft.com/office/officeart/2008/layout/LinedList"/>
    <dgm:cxn modelId="{4D585AA2-8DB4-4FD0-B114-B925A077DD5F}" type="presOf" srcId="{E638B201-B7EE-4063-945B-7F041EABD248}" destId="{C068AE8C-B500-467E-BEC2-ACFB929CFB3F}" srcOrd="0" destOrd="0" presId="urn:microsoft.com/office/officeart/2008/layout/LinedList"/>
    <dgm:cxn modelId="{462A0DB1-6069-414B-8491-34E170082A18}" srcId="{A7F055F4-1953-4415-B95F-5A48D2EEE16F}" destId="{E638B201-B7EE-4063-945B-7F041EABD248}" srcOrd="1" destOrd="0" parTransId="{D1CC2097-11DF-4B85-B435-E04E10602292}" sibTransId="{C45BAC96-CA5B-4B7D-AB3D-9E021C48E299}"/>
    <dgm:cxn modelId="{23B75EC2-7AED-4467-BC2F-66CFC3A88F06}" type="presOf" srcId="{C3F4D345-41E3-4F1A-BCE5-9935415A8F8C}" destId="{F4A1CA6E-852E-4D8F-A305-B47F85F32720}" srcOrd="0" destOrd="0" presId="urn:microsoft.com/office/officeart/2008/layout/LinedList"/>
    <dgm:cxn modelId="{0AE7B5C6-9FBB-45A1-B243-A91D550C312F}" srcId="{A7F055F4-1953-4415-B95F-5A48D2EEE16F}" destId="{09AD6B6D-711E-458F-ACD9-2F41D9671BBF}" srcOrd="5" destOrd="0" parTransId="{03B442F0-D3BC-45D2-8E1E-9CF71053D80D}" sibTransId="{40611334-5E81-4895-B934-2272AB14AE8D}"/>
    <dgm:cxn modelId="{D635EFA6-F66A-4511-94DD-56D71E48B9D6}" type="presParOf" srcId="{23905D7B-6AF7-4EFA-BD5C-98811BD7E5EE}" destId="{E8717708-8831-4C42-B383-966A6A7AF3E0}" srcOrd="0" destOrd="0" presId="urn:microsoft.com/office/officeart/2008/layout/LinedList"/>
    <dgm:cxn modelId="{6248222E-9C59-4FB1-954A-BE5C5CD90298}" type="presParOf" srcId="{23905D7B-6AF7-4EFA-BD5C-98811BD7E5EE}" destId="{5210CF80-41A0-49C4-9AA5-762DE805FC32}" srcOrd="1" destOrd="0" presId="urn:microsoft.com/office/officeart/2008/layout/LinedList"/>
    <dgm:cxn modelId="{68EFC7B6-4596-409A-96E9-4108EEAE9684}" type="presParOf" srcId="{5210CF80-41A0-49C4-9AA5-762DE805FC32}" destId="{EDAA6D47-1F29-43D8-B8B7-3AA26B8C1273}" srcOrd="0" destOrd="0" presId="urn:microsoft.com/office/officeart/2008/layout/LinedList"/>
    <dgm:cxn modelId="{60F119D0-DFCF-4ADE-9D00-1498D0F2675E}" type="presParOf" srcId="{5210CF80-41A0-49C4-9AA5-762DE805FC32}" destId="{7B20E7F7-D4B7-4B4A-AEFD-4AF04DC36022}" srcOrd="1" destOrd="0" presId="urn:microsoft.com/office/officeart/2008/layout/LinedList"/>
    <dgm:cxn modelId="{DCB47F76-B7D8-4666-A806-D1FDA4562FA9}" type="presParOf" srcId="{23905D7B-6AF7-4EFA-BD5C-98811BD7E5EE}" destId="{891B53CF-7788-4CC7-B9F5-41815A4924B1}" srcOrd="2" destOrd="0" presId="urn:microsoft.com/office/officeart/2008/layout/LinedList"/>
    <dgm:cxn modelId="{0C913998-C3FA-4EFB-933E-05342AA1B54C}" type="presParOf" srcId="{23905D7B-6AF7-4EFA-BD5C-98811BD7E5EE}" destId="{F7B234F6-A7BC-492A-A909-F9BB2A8FDB69}" srcOrd="3" destOrd="0" presId="urn:microsoft.com/office/officeart/2008/layout/LinedList"/>
    <dgm:cxn modelId="{569DFD52-9E58-4734-B00C-D2736C9ACD16}" type="presParOf" srcId="{F7B234F6-A7BC-492A-A909-F9BB2A8FDB69}" destId="{C068AE8C-B500-467E-BEC2-ACFB929CFB3F}" srcOrd="0" destOrd="0" presId="urn:microsoft.com/office/officeart/2008/layout/LinedList"/>
    <dgm:cxn modelId="{7E5D49E0-8E5F-4BFA-845D-913602AFAF23}" type="presParOf" srcId="{F7B234F6-A7BC-492A-A909-F9BB2A8FDB69}" destId="{2BDE159F-9C47-430A-8959-AB850AC51379}" srcOrd="1" destOrd="0" presId="urn:microsoft.com/office/officeart/2008/layout/LinedList"/>
    <dgm:cxn modelId="{41E35EAA-8260-4580-8F6D-3D37E6166499}" type="presParOf" srcId="{23905D7B-6AF7-4EFA-BD5C-98811BD7E5EE}" destId="{6C4EB679-C1F5-4908-B65A-7DF9F4B38714}" srcOrd="4" destOrd="0" presId="urn:microsoft.com/office/officeart/2008/layout/LinedList"/>
    <dgm:cxn modelId="{62E02981-8A82-4839-B22E-DA402C2786BB}" type="presParOf" srcId="{23905D7B-6AF7-4EFA-BD5C-98811BD7E5EE}" destId="{FB8BD34A-B41A-49DB-8AA6-F32F12CFB342}" srcOrd="5" destOrd="0" presId="urn:microsoft.com/office/officeart/2008/layout/LinedList"/>
    <dgm:cxn modelId="{71BD7368-D0A8-4B15-9959-A2E6AEDE3298}" type="presParOf" srcId="{FB8BD34A-B41A-49DB-8AA6-F32F12CFB342}" destId="{356217A2-F4AF-4B4B-A0D1-23596BC17187}" srcOrd="0" destOrd="0" presId="urn:microsoft.com/office/officeart/2008/layout/LinedList"/>
    <dgm:cxn modelId="{09CD71D5-4301-461B-A2F2-3664F64EEE27}" type="presParOf" srcId="{FB8BD34A-B41A-49DB-8AA6-F32F12CFB342}" destId="{965A6883-1B44-4290-A66A-36CA568C3F0A}" srcOrd="1" destOrd="0" presId="urn:microsoft.com/office/officeart/2008/layout/LinedList"/>
    <dgm:cxn modelId="{17A57BBE-57BF-4FBA-8D73-CDB2BBC8C36C}" type="presParOf" srcId="{23905D7B-6AF7-4EFA-BD5C-98811BD7E5EE}" destId="{E99B63D5-D9FD-4128-99AC-DD0C2B305CCB}" srcOrd="6" destOrd="0" presId="urn:microsoft.com/office/officeart/2008/layout/LinedList"/>
    <dgm:cxn modelId="{7576BA4F-03EF-46F3-A1BE-8743362C0DB1}" type="presParOf" srcId="{23905D7B-6AF7-4EFA-BD5C-98811BD7E5EE}" destId="{F50C6985-6849-477F-BCFE-3BB99A436628}" srcOrd="7" destOrd="0" presId="urn:microsoft.com/office/officeart/2008/layout/LinedList"/>
    <dgm:cxn modelId="{A7AE30AD-08F1-42D8-BBA9-8799A0F793EB}" type="presParOf" srcId="{F50C6985-6849-477F-BCFE-3BB99A436628}" destId="{F4A1CA6E-852E-4D8F-A305-B47F85F32720}" srcOrd="0" destOrd="0" presId="urn:microsoft.com/office/officeart/2008/layout/LinedList"/>
    <dgm:cxn modelId="{186AB0E4-6B34-4AAB-A54D-9D00EA0D4024}" type="presParOf" srcId="{F50C6985-6849-477F-BCFE-3BB99A436628}" destId="{BCF26D81-612D-40D9-A509-079A55279676}" srcOrd="1" destOrd="0" presId="urn:microsoft.com/office/officeart/2008/layout/LinedList"/>
    <dgm:cxn modelId="{95B97B45-3E36-4B8B-BB19-C97067F411DD}" type="presParOf" srcId="{23905D7B-6AF7-4EFA-BD5C-98811BD7E5EE}" destId="{49D30826-6536-4EA0-916D-889745FA6A4F}" srcOrd="8" destOrd="0" presId="urn:microsoft.com/office/officeart/2008/layout/LinedList"/>
    <dgm:cxn modelId="{C1D97A52-DC0B-4839-8714-0BFA9172051B}" type="presParOf" srcId="{23905D7B-6AF7-4EFA-BD5C-98811BD7E5EE}" destId="{2E164678-1DEA-4DB1-9F76-7945E48153C0}" srcOrd="9" destOrd="0" presId="urn:microsoft.com/office/officeart/2008/layout/LinedList"/>
    <dgm:cxn modelId="{E1C6C704-AB87-416C-954C-D4B6D781194F}" type="presParOf" srcId="{2E164678-1DEA-4DB1-9F76-7945E48153C0}" destId="{ED809611-6B2B-454E-A61D-AB4D344E7585}" srcOrd="0" destOrd="0" presId="urn:microsoft.com/office/officeart/2008/layout/LinedList"/>
    <dgm:cxn modelId="{5372C28C-8D20-404C-A663-3C5D655305EC}" type="presParOf" srcId="{2E164678-1DEA-4DB1-9F76-7945E48153C0}" destId="{1B3A2CE5-D1FE-49BB-9606-124868A688D8}" srcOrd="1" destOrd="0" presId="urn:microsoft.com/office/officeart/2008/layout/LinedList"/>
    <dgm:cxn modelId="{735A3E93-FE8E-4B6A-8F5E-AF55506CEC9A}" type="presParOf" srcId="{23905D7B-6AF7-4EFA-BD5C-98811BD7E5EE}" destId="{0C7BB416-99B9-477F-BD42-8D905AEFB550}" srcOrd="10" destOrd="0" presId="urn:microsoft.com/office/officeart/2008/layout/LinedList"/>
    <dgm:cxn modelId="{852AB112-C249-4F2B-8CFC-4052BF4C6F80}" type="presParOf" srcId="{23905D7B-6AF7-4EFA-BD5C-98811BD7E5EE}" destId="{1ECB15B6-2E1C-4F15-9880-D3E5966C8DF0}" srcOrd="11" destOrd="0" presId="urn:microsoft.com/office/officeart/2008/layout/LinedList"/>
    <dgm:cxn modelId="{C131412E-7885-47B5-A2B2-851456D33ADF}" type="presParOf" srcId="{1ECB15B6-2E1C-4F15-9880-D3E5966C8DF0}" destId="{D9DBA312-DD53-471A-850F-53640EB87446}" srcOrd="0" destOrd="0" presId="urn:microsoft.com/office/officeart/2008/layout/LinedList"/>
    <dgm:cxn modelId="{2FF09E01-947D-43B5-B4C7-69116330A139}" type="presParOf" srcId="{1ECB15B6-2E1C-4F15-9880-D3E5966C8DF0}" destId="{C8D01E75-B723-42CB-867D-AA40E23C9A6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C53999-A39C-4701-885B-37D0067BDC50}" type="doc">
      <dgm:prSet loTypeId="urn:microsoft.com/office/officeart/2005/8/layout/vList2" loCatId="list" qsTypeId="urn:microsoft.com/office/officeart/2005/8/quickstyle/simple5" qsCatId="simple" csTypeId="urn:microsoft.com/office/officeart/2005/8/colors/colorful2" csCatId="colorful"/>
      <dgm:spPr/>
      <dgm:t>
        <a:bodyPr/>
        <a:lstStyle/>
        <a:p>
          <a:endParaRPr lang="en-US"/>
        </a:p>
      </dgm:t>
    </dgm:pt>
    <dgm:pt modelId="{54888C76-825D-4119-A085-E1E99AFFDC4E}">
      <dgm:prSet/>
      <dgm:spPr/>
      <dgm:t>
        <a:bodyPr/>
        <a:lstStyle/>
        <a:p>
          <a:r>
            <a:rPr lang="en-ZA" dirty="0"/>
            <a:t>This study is significant to:</a:t>
          </a:r>
          <a:endParaRPr lang="en-US" dirty="0"/>
        </a:p>
      </dgm:t>
    </dgm:pt>
    <dgm:pt modelId="{87B07B82-1F5B-4C00-96EA-5C4E10637EEF}" type="parTrans" cxnId="{B44A2BD3-3825-49BF-99B4-B5D994FCBCA6}">
      <dgm:prSet/>
      <dgm:spPr/>
      <dgm:t>
        <a:bodyPr/>
        <a:lstStyle/>
        <a:p>
          <a:endParaRPr lang="en-US"/>
        </a:p>
      </dgm:t>
    </dgm:pt>
    <dgm:pt modelId="{76178EB9-9A7B-420F-AB94-1505C7A710B7}" type="sibTrans" cxnId="{B44A2BD3-3825-49BF-99B4-B5D994FCBCA6}">
      <dgm:prSet/>
      <dgm:spPr/>
      <dgm:t>
        <a:bodyPr/>
        <a:lstStyle/>
        <a:p>
          <a:endParaRPr lang="en-US"/>
        </a:p>
      </dgm:t>
    </dgm:pt>
    <dgm:pt modelId="{253F7597-1A19-4833-A8FE-DDF7556D1205}">
      <dgm:prSet/>
      <dgm:spPr/>
      <dgm:t>
        <a:bodyPr/>
        <a:lstStyle/>
        <a:p>
          <a:r>
            <a:rPr lang="en-ZA" dirty="0"/>
            <a:t>Policymakers and decision-makers – by providing insights into the gaps in implementing language-in-education policies and stressing the need for reading materials in indigenous languages to support literacy development.</a:t>
          </a:r>
          <a:endParaRPr lang="en-US" dirty="0"/>
        </a:p>
      </dgm:t>
    </dgm:pt>
    <dgm:pt modelId="{AA6857DD-4DB2-4804-8668-699692703D5C}" type="parTrans" cxnId="{E02490D3-BBED-49EB-A78E-565A67D788C9}">
      <dgm:prSet/>
      <dgm:spPr/>
      <dgm:t>
        <a:bodyPr/>
        <a:lstStyle/>
        <a:p>
          <a:endParaRPr lang="en-US"/>
        </a:p>
      </dgm:t>
    </dgm:pt>
    <dgm:pt modelId="{3B26D75D-E975-4910-A600-76B9F83A7192}" type="sibTrans" cxnId="{E02490D3-BBED-49EB-A78E-565A67D788C9}">
      <dgm:prSet/>
      <dgm:spPr/>
      <dgm:t>
        <a:bodyPr/>
        <a:lstStyle/>
        <a:p>
          <a:endParaRPr lang="en-US"/>
        </a:p>
      </dgm:t>
    </dgm:pt>
    <dgm:pt modelId="{14130696-1847-4026-9815-C03D89BC0245}">
      <dgm:prSet/>
      <dgm:spPr/>
      <dgm:t>
        <a:bodyPr/>
        <a:lstStyle/>
        <a:p>
          <a:r>
            <a:rPr lang="en-ZA"/>
            <a:t>Teachers – by highlighting the importance of language-appropriate reading materials and the need for training and resources to improve reading instruction in multilingual classrooms.</a:t>
          </a:r>
          <a:endParaRPr lang="en-US"/>
        </a:p>
      </dgm:t>
    </dgm:pt>
    <dgm:pt modelId="{493D9BE0-1C2A-4FBA-90FF-9EEC9A5837AB}" type="parTrans" cxnId="{471816C4-6149-4C15-A312-37AD7C8BD797}">
      <dgm:prSet/>
      <dgm:spPr/>
      <dgm:t>
        <a:bodyPr/>
        <a:lstStyle/>
        <a:p>
          <a:endParaRPr lang="en-US"/>
        </a:p>
      </dgm:t>
    </dgm:pt>
    <dgm:pt modelId="{D560D84F-1DD1-4D3E-A4F1-86113C251B82}" type="sibTrans" cxnId="{471816C4-6149-4C15-A312-37AD7C8BD797}">
      <dgm:prSet/>
      <dgm:spPr/>
      <dgm:t>
        <a:bodyPr/>
        <a:lstStyle/>
        <a:p>
          <a:endParaRPr lang="en-US"/>
        </a:p>
      </dgm:t>
    </dgm:pt>
    <dgm:pt modelId="{21D534A2-1B2F-4A93-B7AD-6D358F1C6BFB}">
      <dgm:prSet/>
      <dgm:spPr/>
      <dgm:t>
        <a:bodyPr/>
        <a:lstStyle/>
        <a:p>
          <a:r>
            <a:rPr lang="en-ZA"/>
            <a:t>Learners – as it promotes access to reading content in languages they understand, enhancing comprehension, academic performance, and long-term cognitive development.</a:t>
          </a:r>
          <a:endParaRPr lang="en-US"/>
        </a:p>
      </dgm:t>
    </dgm:pt>
    <dgm:pt modelId="{3AA39851-7882-46C1-9B65-26A166AF4ABF}" type="parTrans" cxnId="{7CA1DB57-33CB-4774-BD3E-7F893CDEE7C0}">
      <dgm:prSet/>
      <dgm:spPr/>
      <dgm:t>
        <a:bodyPr/>
        <a:lstStyle/>
        <a:p>
          <a:endParaRPr lang="en-US"/>
        </a:p>
      </dgm:t>
    </dgm:pt>
    <dgm:pt modelId="{BA63469A-3007-445F-9D4D-6FCC380243EF}" type="sibTrans" cxnId="{7CA1DB57-33CB-4774-BD3E-7F893CDEE7C0}">
      <dgm:prSet/>
      <dgm:spPr/>
      <dgm:t>
        <a:bodyPr/>
        <a:lstStyle/>
        <a:p>
          <a:endParaRPr lang="en-US"/>
        </a:p>
      </dgm:t>
    </dgm:pt>
    <dgm:pt modelId="{F0BFD668-6775-4AC8-B0E4-C5177FD3EE81}">
      <dgm:prSet/>
      <dgm:spPr/>
      <dgm:t>
        <a:bodyPr/>
        <a:lstStyle/>
        <a:p>
          <a:r>
            <a:rPr lang="en-ZA"/>
            <a:t>Prospective employers – because improved reading proficiency leads to better educational outcomes and employability, addressing current skills shortages and preparing a more capable workforce.</a:t>
          </a:r>
          <a:endParaRPr lang="en-US"/>
        </a:p>
      </dgm:t>
    </dgm:pt>
    <dgm:pt modelId="{37A6B011-F1D9-473B-9B24-939926EFDA28}" type="parTrans" cxnId="{9E183C8A-D487-47AD-9560-044136821578}">
      <dgm:prSet/>
      <dgm:spPr/>
      <dgm:t>
        <a:bodyPr/>
        <a:lstStyle/>
        <a:p>
          <a:endParaRPr lang="en-US"/>
        </a:p>
      </dgm:t>
    </dgm:pt>
    <dgm:pt modelId="{854B9A9C-B440-4B80-BE53-9161F53440EE}" type="sibTrans" cxnId="{9E183C8A-D487-47AD-9560-044136821578}">
      <dgm:prSet/>
      <dgm:spPr/>
      <dgm:t>
        <a:bodyPr/>
        <a:lstStyle/>
        <a:p>
          <a:endParaRPr lang="en-US"/>
        </a:p>
      </dgm:t>
    </dgm:pt>
    <dgm:pt modelId="{633830B6-30CA-4619-B5B4-D1F7793D632A}">
      <dgm:prSet/>
      <dgm:spPr/>
      <dgm:t>
        <a:bodyPr/>
        <a:lstStyle/>
        <a:p>
          <a:r>
            <a:rPr lang="en-ZA" dirty="0"/>
            <a:t>The South African economy – since increased literacy supports human capital development, reduces poverty and inequality, and contributes to greater national productivity and economic growth.</a:t>
          </a:r>
          <a:endParaRPr lang="en-US" dirty="0"/>
        </a:p>
      </dgm:t>
    </dgm:pt>
    <dgm:pt modelId="{BA429700-CB76-4758-83F1-88396018511D}" type="parTrans" cxnId="{B6ED8C31-829D-4946-BE15-774AC5B7ADE3}">
      <dgm:prSet/>
      <dgm:spPr/>
      <dgm:t>
        <a:bodyPr/>
        <a:lstStyle/>
        <a:p>
          <a:endParaRPr lang="en-US"/>
        </a:p>
      </dgm:t>
    </dgm:pt>
    <dgm:pt modelId="{014E201B-3FF4-4D61-A653-1C706B417C68}" type="sibTrans" cxnId="{B6ED8C31-829D-4946-BE15-774AC5B7ADE3}">
      <dgm:prSet/>
      <dgm:spPr/>
      <dgm:t>
        <a:bodyPr/>
        <a:lstStyle/>
        <a:p>
          <a:endParaRPr lang="en-US"/>
        </a:p>
      </dgm:t>
    </dgm:pt>
    <dgm:pt modelId="{3D9A6C30-884F-4DEF-A4AB-60E0CD9A2227}" type="pres">
      <dgm:prSet presAssocID="{E6C53999-A39C-4701-885B-37D0067BDC50}" presName="linear" presStyleCnt="0">
        <dgm:presLayoutVars>
          <dgm:animLvl val="lvl"/>
          <dgm:resizeHandles val="exact"/>
        </dgm:presLayoutVars>
      </dgm:prSet>
      <dgm:spPr/>
    </dgm:pt>
    <dgm:pt modelId="{3C990274-CF1C-487A-B2E8-78903BEEBCB6}" type="pres">
      <dgm:prSet presAssocID="{54888C76-825D-4119-A085-E1E99AFFDC4E}" presName="parentText" presStyleLbl="node1" presStyleIdx="0" presStyleCnt="1">
        <dgm:presLayoutVars>
          <dgm:chMax val="0"/>
          <dgm:bulletEnabled val="1"/>
        </dgm:presLayoutVars>
      </dgm:prSet>
      <dgm:spPr/>
    </dgm:pt>
    <dgm:pt modelId="{6DBEBC1A-BBD1-4C74-B94A-DF15835E30FD}" type="pres">
      <dgm:prSet presAssocID="{54888C76-825D-4119-A085-E1E99AFFDC4E}" presName="childText" presStyleLbl="revTx" presStyleIdx="0" presStyleCnt="1">
        <dgm:presLayoutVars>
          <dgm:bulletEnabled val="1"/>
        </dgm:presLayoutVars>
      </dgm:prSet>
      <dgm:spPr/>
    </dgm:pt>
  </dgm:ptLst>
  <dgm:cxnLst>
    <dgm:cxn modelId="{6D055904-1653-4D38-8CD2-DF8D44C6F544}" type="presOf" srcId="{F0BFD668-6775-4AC8-B0E4-C5177FD3EE81}" destId="{6DBEBC1A-BBD1-4C74-B94A-DF15835E30FD}" srcOrd="0" destOrd="3" presId="urn:microsoft.com/office/officeart/2005/8/layout/vList2"/>
    <dgm:cxn modelId="{B6ED8C31-829D-4946-BE15-774AC5B7ADE3}" srcId="{54888C76-825D-4119-A085-E1E99AFFDC4E}" destId="{633830B6-30CA-4619-B5B4-D1F7793D632A}" srcOrd="4" destOrd="0" parTransId="{BA429700-CB76-4758-83F1-88396018511D}" sibTransId="{014E201B-3FF4-4D61-A653-1C706B417C68}"/>
    <dgm:cxn modelId="{84B31C42-209D-46BA-AC47-D2F233957552}" type="presOf" srcId="{253F7597-1A19-4833-A8FE-DDF7556D1205}" destId="{6DBEBC1A-BBD1-4C74-B94A-DF15835E30FD}" srcOrd="0" destOrd="0" presId="urn:microsoft.com/office/officeart/2005/8/layout/vList2"/>
    <dgm:cxn modelId="{303EFE4E-7A71-460F-A397-96DA09405DDF}" type="presOf" srcId="{E6C53999-A39C-4701-885B-37D0067BDC50}" destId="{3D9A6C30-884F-4DEF-A4AB-60E0CD9A2227}" srcOrd="0" destOrd="0" presId="urn:microsoft.com/office/officeart/2005/8/layout/vList2"/>
    <dgm:cxn modelId="{CDC8EC6F-F66F-4FAB-8896-B963E617758B}" type="presOf" srcId="{14130696-1847-4026-9815-C03D89BC0245}" destId="{6DBEBC1A-BBD1-4C74-B94A-DF15835E30FD}" srcOrd="0" destOrd="1" presId="urn:microsoft.com/office/officeart/2005/8/layout/vList2"/>
    <dgm:cxn modelId="{87592172-2E76-4612-9C1B-2056D296E89B}" type="presOf" srcId="{21D534A2-1B2F-4A93-B7AD-6D358F1C6BFB}" destId="{6DBEBC1A-BBD1-4C74-B94A-DF15835E30FD}" srcOrd="0" destOrd="2" presId="urn:microsoft.com/office/officeart/2005/8/layout/vList2"/>
    <dgm:cxn modelId="{7CA1DB57-33CB-4774-BD3E-7F893CDEE7C0}" srcId="{54888C76-825D-4119-A085-E1E99AFFDC4E}" destId="{21D534A2-1B2F-4A93-B7AD-6D358F1C6BFB}" srcOrd="2" destOrd="0" parTransId="{3AA39851-7882-46C1-9B65-26A166AF4ABF}" sibTransId="{BA63469A-3007-445F-9D4D-6FCC380243EF}"/>
    <dgm:cxn modelId="{9E183C8A-D487-47AD-9560-044136821578}" srcId="{54888C76-825D-4119-A085-E1E99AFFDC4E}" destId="{F0BFD668-6775-4AC8-B0E4-C5177FD3EE81}" srcOrd="3" destOrd="0" parTransId="{37A6B011-F1D9-473B-9B24-939926EFDA28}" sibTransId="{854B9A9C-B440-4B80-BE53-9161F53440EE}"/>
    <dgm:cxn modelId="{6AEA088F-3409-4E1D-88A2-267A8A463AEE}" type="presOf" srcId="{54888C76-825D-4119-A085-E1E99AFFDC4E}" destId="{3C990274-CF1C-487A-B2E8-78903BEEBCB6}" srcOrd="0" destOrd="0" presId="urn:microsoft.com/office/officeart/2005/8/layout/vList2"/>
    <dgm:cxn modelId="{A30672A9-E708-4947-B571-F246C9AB11D3}" type="presOf" srcId="{633830B6-30CA-4619-B5B4-D1F7793D632A}" destId="{6DBEBC1A-BBD1-4C74-B94A-DF15835E30FD}" srcOrd="0" destOrd="4" presId="urn:microsoft.com/office/officeart/2005/8/layout/vList2"/>
    <dgm:cxn modelId="{471816C4-6149-4C15-A312-37AD7C8BD797}" srcId="{54888C76-825D-4119-A085-E1E99AFFDC4E}" destId="{14130696-1847-4026-9815-C03D89BC0245}" srcOrd="1" destOrd="0" parTransId="{493D9BE0-1C2A-4FBA-90FF-9EEC9A5837AB}" sibTransId="{D560D84F-1DD1-4D3E-A4F1-86113C251B82}"/>
    <dgm:cxn modelId="{B44A2BD3-3825-49BF-99B4-B5D994FCBCA6}" srcId="{E6C53999-A39C-4701-885B-37D0067BDC50}" destId="{54888C76-825D-4119-A085-E1E99AFFDC4E}" srcOrd="0" destOrd="0" parTransId="{87B07B82-1F5B-4C00-96EA-5C4E10637EEF}" sibTransId="{76178EB9-9A7B-420F-AB94-1505C7A710B7}"/>
    <dgm:cxn modelId="{E02490D3-BBED-49EB-A78E-565A67D788C9}" srcId="{54888C76-825D-4119-A085-E1E99AFFDC4E}" destId="{253F7597-1A19-4833-A8FE-DDF7556D1205}" srcOrd="0" destOrd="0" parTransId="{AA6857DD-4DB2-4804-8668-699692703D5C}" sibTransId="{3B26D75D-E975-4910-A600-76B9F83A7192}"/>
    <dgm:cxn modelId="{AFA329C7-2906-44EB-AEBA-806CF6ECB499}" type="presParOf" srcId="{3D9A6C30-884F-4DEF-A4AB-60E0CD9A2227}" destId="{3C990274-CF1C-487A-B2E8-78903BEEBCB6}" srcOrd="0" destOrd="0" presId="urn:microsoft.com/office/officeart/2005/8/layout/vList2"/>
    <dgm:cxn modelId="{86155885-2333-4804-8DE9-5BEB656EB951}" type="presParOf" srcId="{3D9A6C30-884F-4DEF-A4AB-60E0CD9A2227}" destId="{6DBEBC1A-BBD1-4C74-B94A-DF15835E30F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623BABF-61D2-4681-8609-FE2F043508B5}" type="doc">
      <dgm:prSet loTypeId="urn:microsoft.com/office/officeart/2005/8/layout/hList1" loCatId="list" qsTypeId="urn:microsoft.com/office/officeart/2005/8/quickstyle/simple5" qsCatId="simple" csTypeId="urn:microsoft.com/office/officeart/2005/8/colors/colorful4" csCatId="colorful" phldr="1"/>
      <dgm:spPr/>
      <dgm:t>
        <a:bodyPr/>
        <a:lstStyle/>
        <a:p>
          <a:endParaRPr lang="en-US"/>
        </a:p>
      </dgm:t>
    </dgm:pt>
    <dgm:pt modelId="{902106F2-66C9-46AE-89F4-EF113FA07FB8}">
      <dgm:prSet/>
      <dgm:spPr/>
      <dgm:t>
        <a:bodyPr/>
        <a:lstStyle/>
        <a:p>
          <a:pPr>
            <a:defRPr b="1"/>
          </a:pPr>
          <a:r>
            <a:rPr lang="en-US"/>
            <a:t>Desktop  study-Literature review</a:t>
          </a:r>
        </a:p>
      </dgm:t>
    </dgm:pt>
    <dgm:pt modelId="{670073A7-EF73-4FB0-8E9D-15993A472F79}" type="parTrans" cxnId="{A94DC8A7-D05F-416F-96DB-B7FC997B5359}">
      <dgm:prSet/>
      <dgm:spPr/>
      <dgm:t>
        <a:bodyPr/>
        <a:lstStyle/>
        <a:p>
          <a:endParaRPr lang="en-US"/>
        </a:p>
      </dgm:t>
    </dgm:pt>
    <dgm:pt modelId="{E06AA398-28E6-415E-A9CB-F3A6A824DD14}" type="sibTrans" cxnId="{A94DC8A7-D05F-416F-96DB-B7FC997B5359}">
      <dgm:prSet/>
      <dgm:spPr/>
      <dgm:t>
        <a:bodyPr/>
        <a:lstStyle/>
        <a:p>
          <a:endParaRPr lang="en-US"/>
        </a:p>
      </dgm:t>
    </dgm:pt>
    <dgm:pt modelId="{F6F2FE38-124F-4510-BD6E-E135A826A1E4}">
      <dgm:prSet/>
      <dgm:spPr/>
      <dgm:t>
        <a:bodyPr/>
        <a:lstStyle/>
        <a:p>
          <a:r>
            <a:rPr lang="en-ZA"/>
            <a:t>A </a:t>
          </a:r>
          <a:r>
            <a:rPr lang="en-US"/>
            <a:t>research method that involves collecting and analyzing </a:t>
          </a:r>
          <a:r>
            <a:rPr lang="en-US" b="1"/>
            <a:t>existing (secondary) data</a:t>
          </a:r>
          <a:r>
            <a:rPr lang="en-US"/>
            <a:t> from various sources without doing new fieldwork.</a:t>
          </a:r>
        </a:p>
      </dgm:t>
    </dgm:pt>
    <dgm:pt modelId="{7E206726-F5BD-4DE8-8C66-55DA54E5A6BC}" type="parTrans" cxnId="{62D3544C-BB9E-4914-90F3-62E17C2EC4A5}">
      <dgm:prSet/>
      <dgm:spPr/>
      <dgm:t>
        <a:bodyPr/>
        <a:lstStyle/>
        <a:p>
          <a:endParaRPr lang="en-US"/>
        </a:p>
      </dgm:t>
    </dgm:pt>
    <dgm:pt modelId="{BAD498AF-62A2-4F1D-AB8D-76D5E0177232}" type="sibTrans" cxnId="{62D3544C-BB9E-4914-90F3-62E17C2EC4A5}">
      <dgm:prSet/>
      <dgm:spPr/>
      <dgm:t>
        <a:bodyPr/>
        <a:lstStyle/>
        <a:p>
          <a:endParaRPr lang="en-US"/>
        </a:p>
      </dgm:t>
    </dgm:pt>
    <dgm:pt modelId="{FA4E039F-AAAC-4297-8AA3-D6B1E80D82E0}">
      <dgm:prSet/>
      <dgm:spPr/>
      <dgm:t>
        <a:bodyPr/>
        <a:lstStyle/>
        <a:p>
          <a:pPr>
            <a:defRPr b="1"/>
          </a:pPr>
          <a:r>
            <a:rPr lang="en-US" dirty="0"/>
            <a:t>Sources of Information</a:t>
          </a:r>
        </a:p>
      </dgm:t>
    </dgm:pt>
    <dgm:pt modelId="{A0CAB80C-29B9-482C-9FD5-E9B5E4C326FA}" type="parTrans" cxnId="{581CD24E-2599-44FF-99F6-7ECC8E197A20}">
      <dgm:prSet/>
      <dgm:spPr/>
      <dgm:t>
        <a:bodyPr/>
        <a:lstStyle/>
        <a:p>
          <a:endParaRPr lang="en-US"/>
        </a:p>
      </dgm:t>
    </dgm:pt>
    <dgm:pt modelId="{829F3ED9-5556-4137-8D9A-EB52B8260EAD}" type="sibTrans" cxnId="{581CD24E-2599-44FF-99F6-7ECC8E197A20}">
      <dgm:prSet/>
      <dgm:spPr/>
      <dgm:t>
        <a:bodyPr/>
        <a:lstStyle/>
        <a:p>
          <a:endParaRPr lang="en-US"/>
        </a:p>
      </dgm:t>
    </dgm:pt>
    <dgm:pt modelId="{C30FD688-727A-4F6C-83E0-450DD0D95C52}">
      <dgm:prSet/>
      <dgm:spPr/>
      <dgm:t>
        <a:bodyPr/>
        <a:lstStyle/>
        <a:p>
          <a:r>
            <a:rPr lang="en-US"/>
            <a:t>Academic journal articles, books and Government reports</a:t>
          </a:r>
        </a:p>
      </dgm:t>
    </dgm:pt>
    <dgm:pt modelId="{84222180-F341-4D37-BFE5-682870A143E7}" type="parTrans" cxnId="{00C3B011-4CC0-4A47-8E8F-855DAD7E6BA2}">
      <dgm:prSet/>
      <dgm:spPr/>
      <dgm:t>
        <a:bodyPr/>
        <a:lstStyle/>
        <a:p>
          <a:endParaRPr lang="en-US"/>
        </a:p>
      </dgm:t>
    </dgm:pt>
    <dgm:pt modelId="{589CE55D-FCA3-4795-8FAB-18DE6F0AF9FF}" type="sibTrans" cxnId="{00C3B011-4CC0-4A47-8E8F-855DAD7E6BA2}">
      <dgm:prSet/>
      <dgm:spPr/>
      <dgm:t>
        <a:bodyPr/>
        <a:lstStyle/>
        <a:p>
          <a:endParaRPr lang="en-US"/>
        </a:p>
      </dgm:t>
    </dgm:pt>
    <dgm:pt modelId="{D4F5A8FC-6834-428E-9C68-64938C890BFE}">
      <dgm:prSet/>
      <dgm:spPr/>
      <dgm:t>
        <a:bodyPr/>
        <a:lstStyle/>
        <a:p>
          <a:pPr>
            <a:defRPr b="1"/>
          </a:pPr>
          <a:r>
            <a:rPr lang="en-US"/>
            <a:t>Process</a:t>
          </a:r>
        </a:p>
      </dgm:t>
    </dgm:pt>
    <dgm:pt modelId="{AC1D505E-E8F2-4C54-A840-51927A4F0513}" type="parTrans" cxnId="{28F130AD-0EA2-4587-A6BD-164430C0A0B9}">
      <dgm:prSet/>
      <dgm:spPr/>
      <dgm:t>
        <a:bodyPr/>
        <a:lstStyle/>
        <a:p>
          <a:endParaRPr lang="en-US"/>
        </a:p>
      </dgm:t>
    </dgm:pt>
    <dgm:pt modelId="{8F08631C-BD09-4516-97AE-7135C6350F69}" type="sibTrans" cxnId="{28F130AD-0EA2-4587-A6BD-164430C0A0B9}">
      <dgm:prSet/>
      <dgm:spPr/>
      <dgm:t>
        <a:bodyPr/>
        <a:lstStyle/>
        <a:p>
          <a:endParaRPr lang="en-US"/>
        </a:p>
      </dgm:t>
    </dgm:pt>
    <dgm:pt modelId="{FA5BF2DA-A6EC-437E-9FAF-46F2EFF2187F}">
      <dgm:prSet/>
      <dgm:spPr/>
      <dgm:t>
        <a:bodyPr/>
        <a:lstStyle/>
        <a:p>
          <a:r>
            <a:rPr lang="en-US"/>
            <a:t>estsablish key themes</a:t>
          </a:r>
        </a:p>
      </dgm:t>
    </dgm:pt>
    <dgm:pt modelId="{23F316E0-F46E-4728-8F46-AABAD32FEE75}" type="parTrans" cxnId="{D07C235F-A3B1-4EF3-BB72-E335AE3532CB}">
      <dgm:prSet/>
      <dgm:spPr/>
      <dgm:t>
        <a:bodyPr/>
        <a:lstStyle/>
        <a:p>
          <a:endParaRPr lang="en-US"/>
        </a:p>
      </dgm:t>
    </dgm:pt>
    <dgm:pt modelId="{CA2BA69E-2962-489E-B389-CDC267D922B8}" type="sibTrans" cxnId="{D07C235F-A3B1-4EF3-BB72-E335AE3532CB}">
      <dgm:prSet/>
      <dgm:spPr/>
      <dgm:t>
        <a:bodyPr/>
        <a:lstStyle/>
        <a:p>
          <a:endParaRPr lang="en-US"/>
        </a:p>
      </dgm:t>
    </dgm:pt>
    <dgm:pt modelId="{2F73E4AB-0645-410C-B9DE-0D8C44BCFC51}">
      <dgm:prSet/>
      <dgm:spPr/>
      <dgm:t>
        <a:bodyPr/>
        <a:lstStyle/>
        <a:p>
          <a:r>
            <a:rPr lang="en-US"/>
            <a:t>identifying keywords and scope</a:t>
          </a:r>
        </a:p>
      </dgm:t>
    </dgm:pt>
    <dgm:pt modelId="{5388241A-36D3-438B-AA93-938E4641E8DC}" type="parTrans" cxnId="{BA632F2C-DB63-4E10-9C4D-0CF4B2AC9011}">
      <dgm:prSet/>
      <dgm:spPr/>
      <dgm:t>
        <a:bodyPr/>
        <a:lstStyle/>
        <a:p>
          <a:endParaRPr lang="en-US"/>
        </a:p>
      </dgm:t>
    </dgm:pt>
    <dgm:pt modelId="{7A2DC680-57FB-4510-BC00-91B1D58B1F98}" type="sibTrans" cxnId="{BA632F2C-DB63-4E10-9C4D-0CF4B2AC9011}">
      <dgm:prSet/>
      <dgm:spPr/>
      <dgm:t>
        <a:bodyPr/>
        <a:lstStyle/>
        <a:p>
          <a:endParaRPr lang="en-US"/>
        </a:p>
      </dgm:t>
    </dgm:pt>
    <dgm:pt modelId="{CED2D5FA-0BBD-468A-80A8-0C43D25A393E}">
      <dgm:prSet/>
      <dgm:spPr/>
      <dgm:t>
        <a:bodyPr/>
        <a:lstStyle/>
        <a:p>
          <a:r>
            <a:rPr lang="en-US"/>
            <a:t>Searching and collecting data form credible sources</a:t>
          </a:r>
        </a:p>
      </dgm:t>
    </dgm:pt>
    <dgm:pt modelId="{E756CF21-2005-4D39-A10C-F8F6B4BA6AA6}" type="parTrans" cxnId="{20E84937-AD0B-49A3-8532-8C3B9E8A3B7E}">
      <dgm:prSet/>
      <dgm:spPr/>
      <dgm:t>
        <a:bodyPr/>
        <a:lstStyle/>
        <a:p>
          <a:endParaRPr lang="en-US"/>
        </a:p>
      </dgm:t>
    </dgm:pt>
    <dgm:pt modelId="{C01B20E9-28A9-46A2-AF16-669434938E93}" type="sibTrans" cxnId="{20E84937-AD0B-49A3-8532-8C3B9E8A3B7E}">
      <dgm:prSet/>
      <dgm:spPr/>
      <dgm:t>
        <a:bodyPr/>
        <a:lstStyle/>
        <a:p>
          <a:endParaRPr lang="en-US"/>
        </a:p>
      </dgm:t>
    </dgm:pt>
    <dgm:pt modelId="{F8051217-BDA6-4DC9-95BA-AEA67F6252C4}">
      <dgm:prSet/>
      <dgm:spPr/>
      <dgm:t>
        <a:bodyPr/>
        <a:lstStyle/>
        <a:p>
          <a:r>
            <a:rPr lang="en-US"/>
            <a:t>Grouping data into themes</a:t>
          </a:r>
        </a:p>
      </dgm:t>
    </dgm:pt>
    <dgm:pt modelId="{5053A417-AD14-4F09-9E2D-A1C381B1D66E}" type="parTrans" cxnId="{53B7B5DE-4804-448E-AE6C-03BAFA761994}">
      <dgm:prSet/>
      <dgm:spPr/>
      <dgm:t>
        <a:bodyPr/>
        <a:lstStyle/>
        <a:p>
          <a:endParaRPr lang="en-US"/>
        </a:p>
      </dgm:t>
    </dgm:pt>
    <dgm:pt modelId="{A7AAB328-5AE0-40C8-9E86-20C594BB6023}" type="sibTrans" cxnId="{53B7B5DE-4804-448E-AE6C-03BAFA761994}">
      <dgm:prSet/>
      <dgm:spPr/>
      <dgm:t>
        <a:bodyPr/>
        <a:lstStyle/>
        <a:p>
          <a:endParaRPr lang="en-US"/>
        </a:p>
      </dgm:t>
    </dgm:pt>
    <dgm:pt modelId="{0B2C29D1-1FDD-42B0-AF16-4219F37B4C38}">
      <dgm:prSet/>
      <dgm:spPr/>
      <dgm:t>
        <a:bodyPr/>
        <a:lstStyle/>
        <a:p>
          <a:r>
            <a:rPr lang="en-US"/>
            <a:t>Concluding and Recommending</a:t>
          </a:r>
        </a:p>
      </dgm:t>
    </dgm:pt>
    <dgm:pt modelId="{C6F3B368-FDF2-497D-B892-4BE7155A84B1}" type="parTrans" cxnId="{E16255F6-0C07-42EA-ADA4-405ECDD3C68A}">
      <dgm:prSet/>
      <dgm:spPr/>
      <dgm:t>
        <a:bodyPr/>
        <a:lstStyle/>
        <a:p>
          <a:endParaRPr lang="en-US"/>
        </a:p>
      </dgm:t>
    </dgm:pt>
    <dgm:pt modelId="{F773F848-1F92-4AAA-B2C4-A6469EFD8DEB}" type="sibTrans" cxnId="{E16255F6-0C07-42EA-ADA4-405ECDD3C68A}">
      <dgm:prSet/>
      <dgm:spPr/>
      <dgm:t>
        <a:bodyPr/>
        <a:lstStyle/>
        <a:p>
          <a:endParaRPr lang="en-US"/>
        </a:p>
      </dgm:t>
    </dgm:pt>
    <dgm:pt modelId="{5B9A0D0D-08C1-4599-98C8-885014FCE022}" type="pres">
      <dgm:prSet presAssocID="{3623BABF-61D2-4681-8609-FE2F043508B5}" presName="Name0" presStyleCnt="0">
        <dgm:presLayoutVars>
          <dgm:dir/>
          <dgm:animLvl val="lvl"/>
          <dgm:resizeHandles val="exact"/>
        </dgm:presLayoutVars>
      </dgm:prSet>
      <dgm:spPr/>
    </dgm:pt>
    <dgm:pt modelId="{85A58D8B-51FD-422A-87CB-D0DA18661AA6}" type="pres">
      <dgm:prSet presAssocID="{902106F2-66C9-46AE-89F4-EF113FA07FB8}" presName="composite" presStyleCnt="0"/>
      <dgm:spPr/>
    </dgm:pt>
    <dgm:pt modelId="{A8E31B7F-BCE6-4100-8E2D-0C4029637F82}" type="pres">
      <dgm:prSet presAssocID="{902106F2-66C9-46AE-89F4-EF113FA07FB8}" presName="parTx" presStyleLbl="alignNode1" presStyleIdx="0" presStyleCnt="3">
        <dgm:presLayoutVars>
          <dgm:chMax val="0"/>
          <dgm:chPref val="0"/>
          <dgm:bulletEnabled val="1"/>
        </dgm:presLayoutVars>
      </dgm:prSet>
      <dgm:spPr/>
    </dgm:pt>
    <dgm:pt modelId="{02C8D1C6-BF7D-4E75-8E1B-EFDB71662E3D}" type="pres">
      <dgm:prSet presAssocID="{902106F2-66C9-46AE-89F4-EF113FA07FB8}" presName="desTx" presStyleLbl="alignAccFollowNode1" presStyleIdx="0" presStyleCnt="3">
        <dgm:presLayoutVars>
          <dgm:bulletEnabled val="1"/>
        </dgm:presLayoutVars>
      </dgm:prSet>
      <dgm:spPr/>
    </dgm:pt>
    <dgm:pt modelId="{BD52962C-1BFB-4E27-A920-D8776A1B1AE0}" type="pres">
      <dgm:prSet presAssocID="{E06AA398-28E6-415E-A9CB-F3A6A824DD14}" presName="space" presStyleCnt="0"/>
      <dgm:spPr/>
    </dgm:pt>
    <dgm:pt modelId="{C38C2250-1DDD-44FF-BAA1-CC412706763F}" type="pres">
      <dgm:prSet presAssocID="{FA4E039F-AAAC-4297-8AA3-D6B1E80D82E0}" presName="composite" presStyleCnt="0"/>
      <dgm:spPr/>
    </dgm:pt>
    <dgm:pt modelId="{931E5B55-43FE-4215-8718-6E239A19FB93}" type="pres">
      <dgm:prSet presAssocID="{FA4E039F-AAAC-4297-8AA3-D6B1E80D82E0}" presName="parTx" presStyleLbl="alignNode1" presStyleIdx="1" presStyleCnt="3">
        <dgm:presLayoutVars>
          <dgm:chMax val="0"/>
          <dgm:chPref val="0"/>
          <dgm:bulletEnabled val="1"/>
        </dgm:presLayoutVars>
      </dgm:prSet>
      <dgm:spPr/>
    </dgm:pt>
    <dgm:pt modelId="{E6AF50AD-4AF3-4CF3-BBA1-7315B6A412A5}" type="pres">
      <dgm:prSet presAssocID="{FA4E039F-AAAC-4297-8AA3-D6B1E80D82E0}" presName="desTx" presStyleLbl="alignAccFollowNode1" presStyleIdx="1" presStyleCnt="3">
        <dgm:presLayoutVars>
          <dgm:bulletEnabled val="1"/>
        </dgm:presLayoutVars>
      </dgm:prSet>
      <dgm:spPr/>
    </dgm:pt>
    <dgm:pt modelId="{FBE9D6EB-0A4E-4EB0-88BE-B755A945FABE}" type="pres">
      <dgm:prSet presAssocID="{829F3ED9-5556-4137-8D9A-EB52B8260EAD}" presName="space" presStyleCnt="0"/>
      <dgm:spPr/>
    </dgm:pt>
    <dgm:pt modelId="{33C62AAE-331A-40ED-A1CE-6123C0321774}" type="pres">
      <dgm:prSet presAssocID="{D4F5A8FC-6834-428E-9C68-64938C890BFE}" presName="composite" presStyleCnt="0"/>
      <dgm:spPr/>
    </dgm:pt>
    <dgm:pt modelId="{748D02A1-9EB1-4B66-A10B-D7975218508A}" type="pres">
      <dgm:prSet presAssocID="{D4F5A8FC-6834-428E-9C68-64938C890BFE}" presName="parTx" presStyleLbl="alignNode1" presStyleIdx="2" presStyleCnt="3">
        <dgm:presLayoutVars>
          <dgm:chMax val="0"/>
          <dgm:chPref val="0"/>
          <dgm:bulletEnabled val="1"/>
        </dgm:presLayoutVars>
      </dgm:prSet>
      <dgm:spPr/>
    </dgm:pt>
    <dgm:pt modelId="{0F8CC95B-FFAD-4F87-8419-87A8C903D933}" type="pres">
      <dgm:prSet presAssocID="{D4F5A8FC-6834-428E-9C68-64938C890BFE}" presName="desTx" presStyleLbl="alignAccFollowNode1" presStyleIdx="2" presStyleCnt="3">
        <dgm:presLayoutVars>
          <dgm:bulletEnabled val="1"/>
        </dgm:presLayoutVars>
      </dgm:prSet>
      <dgm:spPr/>
    </dgm:pt>
  </dgm:ptLst>
  <dgm:cxnLst>
    <dgm:cxn modelId="{4C445203-7CF6-4AA6-B0A0-F9A820B947BB}" type="presOf" srcId="{CED2D5FA-0BBD-468A-80A8-0C43D25A393E}" destId="{0F8CC95B-FFAD-4F87-8419-87A8C903D933}" srcOrd="0" destOrd="2" presId="urn:microsoft.com/office/officeart/2005/8/layout/hList1"/>
    <dgm:cxn modelId="{00C3B011-4CC0-4A47-8E8F-855DAD7E6BA2}" srcId="{FA4E039F-AAAC-4297-8AA3-D6B1E80D82E0}" destId="{C30FD688-727A-4F6C-83E0-450DD0D95C52}" srcOrd="0" destOrd="0" parTransId="{84222180-F341-4D37-BFE5-682870A143E7}" sibTransId="{589CE55D-FCA3-4795-8FAB-18DE6F0AF9FF}"/>
    <dgm:cxn modelId="{407E6021-452D-4A68-ABBC-8F94C631517B}" type="presOf" srcId="{FA5BF2DA-A6EC-437E-9FAF-46F2EFF2187F}" destId="{0F8CC95B-FFAD-4F87-8419-87A8C903D933}" srcOrd="0" destOrd="0" presId="urn:microsoft.com/office/officeart/2005/8/layout/hList1"/>
    <dgm:cxn modelId="{BA632F2C-DB63-4E10-9C4D-0CF4B2AC9011}" srcId="{D4F5A8FC-6834-428E-9C68-64938C890BFE}" destId="{2F73E4AB-0645-410C-B9DE-0D8C44BCFC51}" srcOrd="1" destOrd="0" parTransId="{5388241A-36D3-438B-AA93-938E4641E8DC}" sibTransId="{7A2DC680-57FB-4510-BC00-91B1D58B1F98}"/>
    <dgm:cxn modelId="{20E84937-AD0B-49A3-8532-8C3B9E8A3B7E}" srcId="{D4F5A8FC-6834-428E-9C68-64938C890BFE}" destId="{CED2D5FA-0BBD-468A-80A8-0C43D25A393E}" srcOrd="2" destOrd="0" parTransId="{E756CF21-2005-4D39-A10C-F8F6B4BA6AA6}" sibTransId="{C01B20E9-28A9-46A2-AF16-669434938E93}"/>
    <dgm:cxn modelId="{D07C235F-A3B1-4EF3-BB72-E335AE3532CB}" srcId="{D4F5A8FC-6834-428E-9C68-64938C890BFE}" destId="{FA5BF2DA-A6EC-437E-9FAF-46F2EFF2187F}" srcOrd="0" destOrd="0" parTransId="{23F316E0-F46E-4728-8F46-AABAD32FEE75}" sibTransId="{CA2BA69E-2962-489E-B389-CDC267D922B8}"/>
    <dgm:cxn modelId="{99365663-DA29-4351-9BC9-0557A978E905}" type="presOf" srcId="{3623BABF-61D2-4681-8609-FE2F043508B5}" destId="{5B9A0D0D-08C1-4599-98C8-885014FCE022}" srcOrd="0" destOrd="0" presId="urn:microsoft.com/office/officeart/2005/8/layout/hList1"/>
    <dgm:cxn modelId="{62D3544C-BB9E-4914-90F3-62E17C2EC4A5}" srcId="{902106F2-66C9-46AE-89F4-EF113FA07FB8}" destId="{F6F2FE38-124F-4510-BD6E-E135A826A1E4}" srcOrd="0" destOrd="0" parTransId="{7E206726-F5BD-4DE8-8C66-55DA54E5A6BC}" sibTransId="{BAD498AF-62A2-4F1D-AB8D-76D5E0177232}"/>
    <dgm:cxn modelId="{581CD24E-2599-44FF-99F6-7ECC8E197A20}" srcId="{3623BABF-61D2-4681-8609-FE2F043508B5}" destId="{FA4E039F-AAAC-4297-8AA3-D6B1E80D82E0}" srcOrd="1" destOrd="0" parTransId="{A0CAB80C-29B9-482C-9FD5-E9B5E4C326FA}" sibTransId="{829F3ED9-5556-4137-8D9A-EB52B8260EAD}"/>
    <dgm:cxn modelId="{0905DA4F-2920-4CD0-8DEE-1AB1505923E9}" type="presOf" srcId="{2F73E4AB-0645-410C-B9DE-0D8C44BCFC51}" destId="{0F8CC95B-FFAD-4F87-8419-87A8C903D933}" srcOrd="0" destOrd="1" presId="urn:microsoft.com/office/officeart/2005/8/layout/hList1"/>
    <dgm:cxn modelId="{60368156-8414-4F59-A12C-B07059C7EC56}" type="presOf" srcId="{F8051217-BDA6-4DC9-95BA-AEA67F6252C4}" destId="{0F8CC95B-FFAD-4F87-8419-87A8C903D933}" srcOrd="0" destOrd="3" presId="urn:microsoft.com/office/officeart/2005/8/layout/hList1"/>
    <dgm:cxn modelId="{BD27BC88-0281-441D-9B7B-B23F8008D2E4}" type="presOf" srcId="{FA4E039F-AAAC-4297-8AA3-D6B1E80D82E0}" destId="{931E5B55-43FE-4215-8718-6E239A19FB93}" srcOrd="0" destOrd="0" presId="urn:microsoft.com/office/officeart/2005/8/layout/hList1"/>
    <dgm:cxn modelId="{F4436F8A-B395-40E7-8E4E-436EFB334E85}" type="presOf" srcId="{C30FD688-727A-4F6C-83E0-450DD0D95C52}" destId="{E6AF50AD-4AF3-4CF3-BBA1-7315B6A412A5}" srcOrd="0" destOrd="0" presId="urn:microsoft.com/office/officeart/2005/8/layout/hList1"/>
    <dgm:cxn modelId="{A94DC8A7-D05F-416F-96DB-B7FC997B5359}" srcId="{3623BABF-61D2-4681-8609-FE2F043508B5}" destId="{902106F2-66C9-46AE-89F4-EF113FA07FB8}" srcOrd="0" destOrd="0" parTransId="{670073A7-EF73-4FB0-8E9D-15993A472F79}" sibTransId="{E06AA398-28E6-415E-A9CB-F3A6A824DD14}"/>
    <dgm:cxn modelId="{28F130AD-0EA2-4587-A6BD-164430C0A0B9}" srcId="{3623BABF-61D2-4681-8609-FE2F043508B5}" destId="{D4F5A8FC-6834-428E-9C68-64938C890BFE}" srcOrd="2" destOrd="0" parTransId="{AC1D505E-E8F2-4C54-A840-51927A4F0513}" sibTransId="{8F08631C-BD09-4516-97AE-7135C6350F69}"/>
    <dgm:cxn modelId="{52E708C0-4686-48ED-8DFC-80C960206B03}" type="presOf" srcId="{D4F5A8FC-6834-428E-9C68-64938C890BFE}" destId="{748D02A1-9EB1-4B66-A10B-D7975218508A}" srcOrd="0" destOrd="0" presId="urn:microsoft.com/office/officeart/2005/8/layout/hList1"/>
    <dgm:cxn modelId="{F50EE5DB-ADAD-4F92-8F6A-03B2D06AB785}" type="presOf" srcId="{0B2C29D1-1FDD-42B0-AF16-4219F37B4C38}" destId="{0F8CC95B-FFAD-4F87-8419-87A8C903D933}" srcOrd="0" destOrd="4" presId="urn:microsoft.com/office/officeart/2005/8/layout/hList1"/>
    <dgm:cxn modelId="{E1D853DE-521B-4AEC-BCBE-073CF967F9A3}" type="presOf" srcId="{902106F2-66C9-46AE-89F4-EF113FA07FB8}" destId="{A8E31B7F-BCE6-4100-8E2D-0C4029637F82}" srcOrd="0" destOrd="0" presId="urn:microsoft.com/office/officeart/2005/8/layout/hList1"/>
    <dgm:cxn modelId="{53B7B5DE-4804-448E-AE6C-03BAFA761994}" srcId="{D4F5A8FC-6834-428E-9C68-64938C890BFE}" destId="{F8051217-BDA6-4DC9-95BA-AEA67F6252C4}" srcOrd="3" destOrd="0" parTransId="{5053A417-AD14-4F09-9E2D-A1C381B1D66E}" sibTransId="{A7AAB328-5AE0-40C8-9E86-20C594BB6023}"/>
    <dgm:cxn modelId="{213995EA-7B9F-4A3F-80EE-39ECAE687E8F}" type="presOf" srcId="{F6F2FE38-124F-4510-BD6E-E135A826A1E4}" destId="{02C8D1C6-BF7D-4E75-8E1B-EFDB71662E3D}" srcOrd="0" destOrd="0" presId="urn:microsoft.com/office/officeart/2005/8/layout/hList1"/>
    <dgm:cxn modelId="{E16255F6-0C07-42EA-ADA4-405ECDD3C68A}" srcId="{D4F5A8FC-6834-428E-9C68-64938C890BFE}" destId="{0B2C29D1-1FDD-42B0-AF16-4219F37B4C38}" srcOrd="4" destOrd="0" parTransId="{C6F3B368-FDF2-497D-B892-4BE7155A84B1}" sibTransId="{F773F848-1F92-4AAA-B2C4-A6469EFD8DEB}"/>
    <dgm:cxn modelId="{63A33FB8-2EBA-4BA5-ACDE-7E7E7E26055B}" type="presParOf" srcId="{5B9A0D0D-08C1-4599-98C8-885014FCE022}" destId="{85A58D8B-51FD-422A-87CB-D0DA18661AA6}" srcOrd="0" destOrd="0" presId="urn:microsoft.com/office/officeart/2005/8/layout/hList1"/>
    <dgm:cxn modelId="{657DDF3B-58F0-46FC-886F-556D550BBD8E}" type="presParOf" srcId="{85A58D8B-51FD-422A-87CB-D0DA18661AA6}" destId="{A8E31B7F-BCE6-4100-8E2D-0C4029637F82}" srcOrd="0" destOrd="0" presId="urn:microsoft.com/office/officeart/2005/8/layout/hList1"/>
    <dgm:cxn modelId="{CE696DEF-2CB6-41D9-BF18-0EE040461C1B}" type="presParOf" srcId="{85A58D8B-51FD-422A-87CB-D0DA18661AA6}" destId="{02C8D1C6-BF7D-4E75-8E1B-EFDB71662E3D}" srcOrd="1" destOrd="0" presId="urn:microsoft.com/office/officeart/2005/8/layout/hList1"/>
    <dgm:cxn modelId="{BECF41A0-8EA2-4559-8A85-3334DAC96D0F}" type="presParOf" srcId="{5B9A0D0D-08C1-4599-98C8-885014FCE022}" destId="{BD52962C-1BFB-4E27-A920-D8776A1B1AE0}" srcOrd="1" destOrd="0" presId="urn:microsoft.com/office/officeart/2005/8/layout/hList1"/>
    <dgm:cxn modelId="{CC1885B0-617A-4C09-99F9-58034B6BAD8A}" type="presParOf" srcId="{5B9A0D0D-08C1-4599-98C8-885014FCE022}" destId="{C38C2250-1DDD-44FF-BAA1-CC412706763F}" srcOrd="2" destOrd="0" presId="urn:microsoft.com/office/officeart/2005/8/layout/hList1"/>
    <dgm:cxn modelId="{FD4C32C1-9741-4A1F-8676-4C75FCCA4144}" type="presParOf" srcId="{C38C2250-1DDD-44FF-BAA1-CC412706763F}" destId="{931E5B55-43FE-4215-8718-6E239A19FB93}" srcOrd="0" destOrd="0" presId="urn:microsoft.com/office/officeart/2005/8/layout/hList1"/>
    <dgm:cxn modelId="{E56F9A7C-50F2-45CD-8092-74F142F218B4}" type="presParOf" srcId="{C38C2250-1DDD-44FF-BAA1-CC412706763F}" destId="{E6AF50AD-4AF3-4CF3-BBA1-7315B6A412A5}" srcOrd="1" destOrd="0" presId="urn:microsoft.com/office/officeart/2005/8/layout/hList1"/>
    <dgm:cxn modelId="{6B2E6BA3-26E7-4292-8342-67FF7C2B253C}" type="presParOf" srcId="{5B9A0D0D-08C1-4599-98C8-885014FCE022}" destId="{FBE9D6EB-0A4E-4EB0-88BE-B755A945FABE}" srcOrd="3" destOrd="0" presId="urn:microsoft.com/office/officeart/2005/8/layout/hList1"/>
    <dgm:cxn modelId="{0BE8D9B4-0138-4C46-BACD-4B38882F555A}" type="presParOf" srcId="{5B9A0D0D-08C1-4599-98C8-885014FCE022}" destId="{33C62AAE-331A-40ED-A1CE-6123C0321774}" srcOrd="4" destOrd="0" presId="urn:microsoft.com/office/officeart/2005/8/layout/hList1"/>
    <dgm:cxn modelId="{FD1580EE-38ED-47B4-AC8E-326F18A0ACF1}" type="presParOf" srcId="{33C62AAE-331A-40ED-A1CE-6123C0321774}" destId="{748D02A1-9EB1-4B66-A10B-D7975218508A}" srcOrd="0" destOrd="0" presId="urn:microsoft.com/office/officeart/2005/8/layout/hList1"/>
    <dgm:cxn modelId="{E8EB2C5A-1782-4669-961F-693A674B0388}" type="presParOf" srcId="{33C62AAE-331A-40ED-A1CE-6123C0321774}" destId="{0F8CC95B-FFAD-4F87-8419-87A8C903D93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C2A713-C690-424D-9960-C2CAC833A439}"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en-US"/>
        </a:p>
      </dgm:t>
    </dgm:pt>
    <dgm:pt modelId="{13C46894-0B2F-4823-B4F3-FCBD9D690959}">
      <dgm:prSet/>
      <dgm:spPr/>
      <dgm:t>
        <a:bodyPr/>
        <a:lstStyle/>
        <a:p>
          <a:r>
            <a:rPr lang="en-ZA"/>
            <a:t>Early reading skills form the basis for future academic and intellectual growth (Damaiyanti, 2021).</a:t>
          </a:r>
          <a:endParaRPr lang="en-US"/>
        </a:p>
      </dgm:t>
    </dgm:pt>
    <dgm:pt modelId="{F6A5E0C3-5CF3-4EAD-858A-0E5023D73BBF}" type="parTrans" cxnId="{22D82C1C-D6DB-4EBB-B965-F5DD57EAAA1C}">
      <dgm:prSet/>
      <dgm:spPr/>
      <dgm:t>
        <a:bodyPr/>
        <a:lstStyle/>
        <a:p>
          <a:endParaRPr lang="en-US"/>
        </a:p>
      </dgm:t>
    </dgm:pt>
    <dgm:pt modelId="{A1371438-92CC-401C-AB12-C1BEB7147A76}" type="sibTrans" cxnId="{22D82C1C-D6DB-4EBB-B965-F5DD57EAAA1C}">
      <dgm:prSet/>
      <dgm:spPr/>
      <dgm:t>
        <a:bodyPr/>
        <a:lstStyle/>
        <a:p>
          <a:endParaRPr lang="en-US"/>
        </a:p>
      </dgm:t>
    </dgm:pt>
    <dgm:pt modelId="{8C69BC54-A643-44BC-A6DA-7696A9441C82}">
      <dgm:prSet/>
      <dgm:spPr/>
      <dgm:t>
        <a:bodyPr/>
        <a:lstStyle/>
        <a:p>
          <a:r>
            <a:rPr lang="en-ZA"/>
            <a:t>Reading promotes creativity, problem-solving, and broad worldviews (Rinawati et al., 2020).</a:t>
          </a:r>
          <a:endParaRPr lang="en-US"/>
        </a:p>
      </dgm:t>
    </dgm:pt>
    <dgm:pt modelId="{A0F1D4D0-BDC5-4B9F-9216-9A7D17BACBD7}" type="parTrans" cxnId="{F28A3C90-E4FF-4E28-A41A-8B83EACD5836}">
      <dgm:prSet/>
      <dgm:spPr/>
      <dgm:t>
        <a:bodyPr/>
        <a:lstStyle/>
        <a:p>
          <a:endParaRPr lang="en-US"/>
        </a:p>
      </dgm:t>
    </dgm:pt>
    <dgm:pt modelId="{80DA9CF8-EA4F-4AF6-9E9E-92A0B63B456D}" type="sibTrans" cxnId="{F28A3C90-E4FF-4E28-A41A-8B83EACD5836}">
      <dgm:prSet/>
      <dgm:spPr/>
      <dgm:t>
        <a:bodyPr/>
        <a:lstStyle/>
        <a:p>
          <a:endParaRPr lang="en-US"/>
        </a:p>
      </dgm:t>
    </dgm:pt>
    <dgm:pt modelId="{1F8C9925-1954-4109-B6C9-05DCF7CA1D40}">
      <dgm:prSet/>
      <dgm:spPr/>
      <dgm:t>
        <a:bodyPr/>
        <a:lstStyle/>
        <a:p>
          <a:r>
            <a:rPr lang="en-ZA"/>
            <a:t>Children develop language awareness before formal reading begins, indicating the importance of early exposure (Leahy &amp; Fitzpatrick, 2017).</a:t>
          </a:r>
          <a:endParaRPr lang="en-US"/>
        </a:p>
      </dgm:t>
    </dgm:pt>
    <dgm:pt modelId="{8C5E058A-0E3C-470F-B0B8-C0728BF4E6B0}" type="parTrans" cxnId="{5585F4E7-7A79-47B0-9C1F-44916F4A5CD3}">
      <dgm:prSet/>
      <dgm:spPr/>
      <dgm:t>
        <a:bodyPr/>
        <a:lstStyle/>
        <a:p>
          <a:endParaRPr lang="en-US"/>
        </a:p>
      </dgm:t>
    </dgm:pt>
    <dgm:pt modelId="{A407D82B-731F-45CA-94C5-5E9F785616E9}" type="sibTrans" cxnId="{5585F4E7-7A79-47B0-9C1F-44916F4A5CD3}">
      <dgm:prSet/>
      <dgm:spPr/>
      <dgm:t>
        <a:bodyPr/>
        <a:lstStyle/>
        <a:p>
          <a:endParaRPr lang="en-US"/>
        </a:p>
      </dgm:t>
    </dgm:pt>
    <dgm:pt modelId="{876B8E87-E959-4DC4-8105-DD5A2B48CE00}">
      <dgm:prSet/>
      <dgm:spPr/>
      <dgm:t>
        <a:bodyPr/>
        <a:lstStyle/>
        <a:p>
          <a:r>
            <a:rPr lang="en-ZA"/>
            <a:t>Reading for pleasure is linked to higher academic performance (Battye &amp; Rainsberry, 2013, as cited in Leahy &amp; Fitzpatrick).</a:t>
          </a:r>
          <a:endParaRPr lang="en-US"/>
        </a:p>
      </dgm:t>
    </dgm:pt>
    <dgm:pt modelId="{501D06AC-C7A8-4297-9384-1CA674A0A4B1}" type="parTrans" cxnId="{9AD74B3C-2410-47FB-82B2-7A0F1BF14D77}">
      <dgm:prSet/>
      <dgm:spPr/>
      <dgm:t>
        <a:bodyPr/>
        <a:lstStyle/>
        <a:p>
          <a:endParaRPr lang="en-US"/>
        </a:p>
      </dgm:t>
    </dgm:pt>
    <dgm:pt modelId="{D1BFFD81-4A5D-4B26-8FDC-156925D04430}" type="sibTrans" cxnId="{9AD74B3C-2410-47FB-82B2-7A0F1BF14D77}">
      <dgm:prSet/>
      <dgm:spPr/>
      <dgm:t>
        <a:bodyPr/>
        <a:lstStyle/>
        <a:p>
          <a:endParaRPr lang="en-US"/>
        </a:p>
      </dgm:t>
    </dgm:pt>
    <dgm:pt modelId="{45C0844A-F127-44BD-A09A-2E7AB971CDB3}">
      <dgm:prSet/>
      <dgm:spPr/>
      <dgm:t>
        <a:bodyPr/>
        <a:lstStyle/>
        <a:p>
          <a:r>
            <a:rPr lang="en-ZA"/>
            <a:t>Cultivating a love for reading supports sustained achievement.</a:t>
          </a:r>
          <a:endParaRPr lang="en-US"/>
        </a:p>
      </dgm:t>
    </dgm:pt>
    <dgm:pt modelId="{C5622CDF-BD27-4D97-8CC4-4D77708F993D}" type="parTrans" cxnId="{847FEA2E-1567-43DE-B194-0BB16B3D7782}">
      <dgm:prSet/>
      <dgm:spPr/>
      <dgm:t>
        <a:bodyPr/>
        <a:lstStyle/>
        <a:p>
          <a:endParaRPr lang="en-US"/>
        </a:p>
      </dgm:t>
    </dgm:pt>
    <dgm:pt modelId="{7197AA22-779C-4B0D-8185-03D62DA329A6}" type="sibTrans" cxnId="{847FEA2E-1567-43DE-B194-0BB16B3D7782}">
      <dgm:prSet/>
      <dgm:spPr/>
      <dgm:t>
        <a:bodyPr/>
        <a:lstStyle/>
        <a:p>
          <a:endParaRPr lang="en-US"/>
        </a:p>
      </dgm:t>
    </dgm:pt>
    <dgm:pt modelId="{A07B63D0-B9CA-4420-ABFA-22FFFAE64C1A}">
      <dgm:prSet/>
      <dgm:spPr/>
      <dgm:t>
        <a:bodyPr/>
        <a:lstStyle/>
        <a:p>
          <a:r>
            <a:rPr lang="en-ZA"/>
            <a:t>Reading evolves in stages—from initial interest to advanced skill awareness (Jamaris, 2006; Suharti &amp; Supena, 2018).</a:t>
          </a:r>
          <a:endParaRPr lang="en-US"/>
        </a:p>
      </dgm:t>
    </dgm:pt>
    <dgm:pt modelId="{B3547665-92DF-43C1-8B30-82B7B4903561}" type="parTrans" cxnId="{6DE85E93-26F5-489F-A75D-BC90FF9401FD}">
      <dgm:prSet/>
      <dgm:spPr/>
      <dgm:t>
        <a:bodyPr/>
        <a:lstStyle/>
        <a:p>
          <a:endParaRPr lang="en-US"/>
        </a:p>
      </dgm:t>
    </dgm:pt>
    <dgm:pt modelId="{B8A8D65B-C0B3-4B81-9164-ECA66A27A008}" type="sibTrans" cxnId="{6DE85E93-26F5-489F-A75D-BC90FF9401FD}">
      <dgm:prSet/>
      <dgm:spPr/>
      <dgm:t>
        <a:bodyPr/>
        <a:lstStyle/>
        <a:p>
          <a:endParaRPr lang="en-US"/>
        </a:p>
      </dgm:t>
    </dgm:pt>
    <dgm:pt modelId="{4991E25B-DB8F-4053-9807-F0E07E74423B}">
      <dgm:prSet/>
      <dgm:spPr/>
      <dgm:t>
        <a:bodyPr/>
        <a:lstStyle/>
        <a:p>
          <a:r>
            <a:rPr lang="en-ZA"/>
            <a:t>Instruction in learners’ home language strengthens literacy, critical thinking, and cognitive development (Nishanthi, 2020).</a:t>
          </a:r>
          <a:endParaRPr lang="en-US"/>
        </a:p>
      </dgm:t>
    </dgm:pt>
    <dgm:pt modelId="{B9B32A38-6E4A-4644-84FB-0C19753F44C3}" type="parTrans" cxnId="{02AE5D90-4116-4B95-9D5F-BE6303AEA9EB}">
      <dgm:prSet/>
      <dgm:spPr/>
      <dgm:t>
        <a:bodyPr/>
        <a:lstStyle/>
        <a:p>
          <a:endParaRPr lang="en-US"/>
        </a:p>
      </dgm:t>
    </dgm:pt>
    <dgm:pt modelId="{683A531C-EEB9-4160-8FC7-0AD340C28C0D}" type="sibTrans" cxnId="{02AE5D90-4116-4B95-9D5F-BE6303AEA9EB}">
      <dgm:prSet/>
      <dgm:spPr/>
      <dgm:t>
        <a:bodyPr/>
        <a:lstStyle/>
        <a:p>
          <a:endParaRPr lang="en-US"/>
        </a:p>
      </dgm:t>
    </dgm:pt>
    <dgm:pt modelId="{AB6069E1-C0BB-44D1-9E55-762EDC3B85E6}">
      <dgm:prSet/>
      <dgm:spPr/>
      <dgm:t>
        <a:bodyPr/>
        <a:lstStyle/>
        <a:p>
          <a:r>
            <a:rPr lang="en-ZA"/>
            <a:t>Mother-tongue learners show higher academic success and faster intellectual progress.</a:t>
          </a:r>
          <a:endParaRPr lang="en-US"/>
        </a:p>
      </dgm:t>
    </dgm:pt>
    <dgm:pt modelId="{A95BD7CD-02E8-4A37-B4CC-E1F3174AE667}" type="parTrans" cxnId="{9E0AA152-E532-4926-B005-0BF9FEB4F54F}">
      <dgm:prSet/>
      <dgm:spPr/>
      <dgm:t>
        <a:bodyPr/>
        <a:lstStyle/>
        <a:p>
          <a:endParaRPr lang="en-US"/>
        </a:p>
      </dgm:t>
    </dgm:pt>
    <dgm:pt modelId="{5FCA3248-BDC8-4FD8-B4F6-5D059A37B238}" type="sibTrans" cxnId="{9E0AA152-E532-4926-B005-0BF9FEB4F54F}">
      <dgm:prSet/>
      <dgm:spPr/>
      <dgm:t>
        <a:bodyPr/>
        <a:lstStyle/>
        <a:p>
          <a:endParaRPr lang="en-US"/>
        </a:p>
      </dgm:t>
    </dgm:pt>
    <dgm:pt modelId="{D456DD19-F19E-4D1B-A0DE-9E126A6CB97C}" type="pres">
      <dgm:prSet presAssocID="{F4C2A713-C690-424D-9960-C2CAC833A439}" presName="vert0" presStyleCnt="0">
        <dgm:presLayoutVars>
          <dgm:dir/>
          <dgm:animOne val="branch"/>
          <dgm:animLvl val="lvl"/>
        </dgm:presLayoutVars>
      </dgm:prSet>
      <dgm:spPr/>
    </dgm:pt>
    <dgm:pt modelId="{379A0E0E-BD58-4C98-AE40-742A8B73A3D9}" type="pres">
      <dgm:prSet presAssocID="{13C46894-0B2F-4823-B4F3-FCBD9D690959}" presName="thickLine" presStyleLbl="alignNode1" presStyleIdx="0" presStyleCnt="8"/>
      <dgm:spPr/>
    </dgm:pt>
    <dgm:pt modelId="{86AC2197-28CD-4D49-A14E-4379BFA7F502}" type="pres">
      <dgm:prSet presAssocID="{13C46894-0B2F-4823-B4F3-FCBD9D690959}" presName="horz1" presStyleCnt="0"/>
      <dgm:spPr/>
    </dgm:pt>
    <dgm:pt modelId="{9DBA517A-592D-4DD5-9CCB-A6D1BD873A2E}" type="pres">
      <dgm:prSet presAssocID="{13C46894-0B2F-4823-B4F3-FCBD9D690959}" presName="tx1" presStyleLbl="revTx" presStyleIdx="0" presStyleCnt="8"/>
      <dgm:spPr/>
    </dgm:pt>
    <dgm:pt modelId="{C12D93EC-C5B6-462B-8DCE-B571F709D5B7}" type="pres">
      <dgm:prSet presAssocID="{13C46894-0B2F-4823-B4F3-FCBD9D690959}" presName="vert1" presStyleCnt="0"/>
      <dgm:spPr/>
    </dgm:pt>
    <dgm:pt modelId="{E38B378A-BB77-43FB-A5CA-AB2DCB14C042}" type="pres">
      <dgm:prSet presAssocID="{8C69BC54-A643-44BC-A6DA-7696A9441C82}" presName="thickLine" presStyleLbl="alignNode1" presStyleIdx="1" presStyleCnt="8"/>
      <dgm:spPr/>
    </dgm:pt>
    <dgm:pt modelId="{AE9FBF42-4720-42C0-AA02-D2E2EFF2486D}" type="pres">
      <dgm:prSet presAssocID="{8C69BC54-A643-44BC-A6DA-7696A9441C82}" presName="horz1" presStyleCnt="0"/>
      <dgm:spPr/>
    </dgm:pt>
    <dgm:pt modelId="{F0E34106-7703-4A94-B1C0-E1A115868CD6}" type="pres">
      <dgm:prSet presAssocID="{8C69BC54-A643-44BC-A6DA-7696A9441C82}" presName="tx1" presStyleLbl="revTx" presStyleIdx="1" presStyleCnt="8"/>
      <dgm:spPr/>
    </dgm:pt>
    <dgm:pt modelId="{E233C836-7816-4D9C-A6A3-46FFB3B2B694}" type="pres">
      <dgm:prSet presAssocID="{8C69BC54-A643-44BC-A6DA-7696A9441C82}" presName="vert1" presStyleCnt="0"/>
      <dgm:spPr/>
    </dgm:pt>
    <dgm:pt modelId="{A3F8A8CC-52A3-48F4-8335-C0182E5C5948}" type="pres">
      <dgm:prSet presAssocID="{1F8C9925-1954-4109-B6C9-05DCF7CA1D40}" presName="thickLine" presStyleLbl="alignNode1" presStyleIdx="2" presStyleCnt="8"/>
      <dgm:spPr/>
    </dgm:pt>
    <dgm:pt modelId="{5F6F537B-D218-4817-8BE7-78566F3FFEA9}" type="pres">
      <dgm:prSet presAssocID="{1F8C9925-1954-4109-B6C9-05DCF7CA1D40}" presName="horz1" presStyleCnt="0"/>
      <dgm:spPr/>
    </dgm:pt>
    <dgm:pt modelId="{B4CC49CC-CEE5-420C-BC7C-7776966C7EF5}" type="pres">
      <dgm:prSet presAssocID="{1F8C9925-1954-4109-B6C9-05DCF7CA1D40}" presName="tx1" presStyleLbl="revTx" presStyleIdx="2" presStyleCnt="8"/>
      <dgm:spPr/>
    </dgm:pt>
    <dgm:pt modelId="{3BB99FF0-2B36-4BBF-9370-20051ED1CF1A}" type="pres">
      <dgm:prSet presAssocID="{1F8C9925-1954-4109-B6C9-05DCF7CA1D40}" presName="vert1" presStyleCnt="0"/>
      <dgm:spPr/>
    </dgm:pt>
    <dgm:pt modelId="{C9AF08B2-0871-4D61-8F98-2D02C5CC2E48}" type="pres">
      <dgm:prSet presAssocID="{876B8E87-E959-4DC4-8105-DD5A2B48CE00}" presName="thickLine" presStyleLbl="alignNode1" presStyleIdx="3" presStyleCnt="8"/>
      <dgm:spPr/>
    </dgm:pt>
    <dgm:pt modelId="{3902851A-278A-42A7-87DF-8C7A03A59246}" type="pres">
      <dgm:prSet presAssocID="{876B8E87-E959-4DC4-8105-DD5A2B48CE00}" presName="horz1" presStyleCnt="0"/>
      <dgm:spPr/>
    </dgm:pt>
    <dgm:pt modelId="{9156C115-657D-4ABE-B458-B6DE01374EFD}" type="pres">
      <dgm:prSet presAssocID="{876B8E87-E959-4DC4-8105-DD5A2B48CE00}" presName="tx1" presStyleLbl="revTx" presStyleIdx="3" presStyleCnt="8"/>
      <dgm:spPr/>
    </dgm:pt>
    <dgm:pt modelId="{D24519E7-B914-4A0F-BB62-E8F05EDE7D5A}" type="pres">
      <dgm:prSet presAssocID="{876B8E87-E959-4DC4-8105-DD5A2B48CE00}" presName="vert1" presStyleCnt="0"/>
      <dgm:spPr/>
    </dgm:pt>
    <dgm:pt modelId="{34F54CD1-02E1-44E2-9B5B-1F3357561C6C}" type="pres">
      <dgm:prSet presAssocID="{45C0844A-F127-44BD-A09A-2E7AB971CDB3}" presName="thickLine" presStyleLbl="alignNode1" presStyleIdx="4" presStyleCnt="8"/>
      <dgm:spPr/>
    </dgm:pt>
    <dgm:pt modelId="{198F2571-7401-4ACF-8357-832FE48BC2D5}" type="pres">
      <dgm:prSet presAssocID="{45C0844A-F127-44BD-A09A-2E7AB971CDB3}" presName="horz1" presStyleCnt="0"/>
      <dgm:spPr/>
    </dgm:pt>
    <dgm:pt modelId="{C6FF179E-3F27-476B-8E60-FB6A480756F0}" type="pres">
      <dgm:prSet presAssocID="{45C0844A-F127-44BD-A09A-2E7AB971CDB3}" presName="tx1" presStyleLbl="revTx" presStyleIdx="4" presStyleCnt="8"/>
      <dgm:spPr/>
    </dgm:pt>
    <dgm:pt modelId="{1CA34A47-A2DB-42CA-99E3-26438989562D}" type="pres">
      <dgm:prSet presAssocID="{45C0844A-F127-44BD-A09A-2E7AB971CDB3}" presName="vert1" presStyleCnt="0"/>
      <dgm:spPr/>
    </dgm:pt>
    <dgm:pt modelId="{76802591-9BD7-49A9-8B1C-AF297CA6A54E}" type="pres">
      <dgm:prSet presAssocID="{A07B63D0-B9CA-4420-ABFA-22FFFAE64C1A}" presName="thickLine" presStyleLbl="alignNode1" presStyleIdx="5" presStyleCnt="8"/>
      <dgm:spPr/>
    </dgm:pt>
    <dgm:pt modelId="{809494A3-D55E-48C1-99EF-6370B7B0129E}" type="pres">
      <dgm:prSet presAssocID="{A07B63D0-B9CA-4420-ABFA-22FFFAE64C1A}" presName="horz1" presStyleCnt="0"/>
      <dgm:spPr/>
    </dgm:pt>
    <dgm:pt modelId="{6A14DBF9-1DE5-44C6-8FB2-83F8308636B5}" type="pres">
      <dgm:prSet presAssocID="{A07B63D0-B9CA-4420-ABFA-22FFFAE64C1A}" presName="tx1" presStyleLbl="revTx" presStyleIdx="5" presStyleCnt="8"/>
      <dgm:spPr/>
    </dgm:pt>
    <dgm:pt modelId="{570D4E09-7764-45B7-BEBE-2A54FF722E50}" type="pres">
      <dgm:prSet presAssocID="{A07B63D0-B9CA-4420-ABFA-22FFFAE64C1A}" presName="vert1" presStyleCnt="0"/>
      <dgm:spPr/>
    </dgm:pt>
    <dgm:pt modelId="{1A7F78F4-6EDC-44B7-A79B-6AEADB8758BD}" type="pres">
      <dgm:prSet presAssocID="{4991E25B-DB8F-4053-9807-F0E07E74423B}" presName="thickLine" presStyleLbl="alignNode1" presStyleIdx="6" presStyleCnt="8"/>
      <dgm:spPr/>
    </dgm:pt>
    <dgm:pt modelId="{07A4D68A-F8B9-4505-8F4F-FD79CFC2200E}" type="pres">
      <dgm:prSet presAssocID="{4991E25B-DB8F-4053-9807-F0E07E74423B}" presName="horz1" presStyleCnt="0"/>
      <dgm:spPr/>
    </dgm:pt>
    <dgm:pt modelId="{DF744DC0-8252-4363-8D65-0BC339E1C39B}" type="pres">
      <dgm:prSet presAssocID="{4991E25B-DB8F-4053-9807-F0E07E74423B}" presName="tx1" presStyleLbl="revTx" presStyleIdx="6" presStyleCnt="8"/>
      <dgm:spPr/>
    </dgm:pt>
    <dgm:pt modelId="{DAED981C-5902-41AD-969A-442BF4823A9A}" type="pres">
      <dgm:prSet presAssocID="{4991E25B-DB8F-4053-9807-F0E07E74423B}" presName="vert1" presStyleCnt="0"/>
      <dgm:spPr/>
    </dgm:pt>
    <dgm:pt modelId="{B6AE1979-D992-4064-A216-5EFE393A2A4F}" type="pres">
      <dgm:prSet presAssocID="{AB6069E1-C0BB-44D1-9E55-762EDC3B85E6}" presName="thickLine" presStyleLbl="alignNode1" presStyleIdx="7" presStyleCnt="8"/>
      <dgm:spPr/>
    </dgm:pt>
    <dgm:pt modelId="{D0001093-473F-4648-A321-36AA4F14CCBC}" type="pres">
      <dgm:prSet presAssocID="{AB6069E1-C0BB-44D1-9E55-762EDC3B85E6}" presName="horz1" presStyleCnt="0"/>
      <dgm:spPr/>
    </dgm:pt>
    <dgm:pt modelId="{E8EF8BD1-BEEA-4BFA-BFC4-474E7A4ED85E}" type="pres">
      <dgm:prSet presAssocID="{AB6069E1-C0BB-44D1-9E55-762EDC3B85E6}" presName="tx1" presStyleLbl="revTx" presStyleIdx="7" presStyleCnt="8"/>
      <dgm:spPr/>
    </dgm:pt>
    <dgm:pt modelId="{0AC1D2C0-5205-47AD-8B30-340BC5D1FFEF}" type="pres">
      <dgm:prSet presAssocID="{AB6069E1-C0BB-44D1-9E55-762EDC3B85E6}" presName="vert1" presStyleCnt="0"/>
      <dgm:spPr/>
    </dgm:pt>
  </dgm:ptLst>
  <dgm:cxnLst>
    <dgm:cxn modelId="{8921F30A-F78C-4D6C-AC0E-11D08145A3AC}" type="presOf" srcId="{A07B63D0-B9CA-4420-ABFA-22FFFAE64C1A}" destId="{6A14DBF9-1DE5-44C6-8FB2-83F8308636B5}" srcOrd="0" destOrd="0" presId="urn:microsoft.com/office/officeart/2008/layout/LinedList"/>
    <dgm:cxn modelId="{32405911-A31F-4286-8FAB-C06564D09697}" type="presOf" srcId="{45C0844A-F127-44BD-A09A-2E7AB971CDB3}" destId="{C6FF179E-3F27-476B-8E60-FB6A480756F0}" srcOrd="0" destOrd="0" presId="urn:microsoft.com/office/officeart/2008/layout/LinedList"/>
    <dgm:cxn modelId="{22D82C1C-D6DB-4EBB-B965-F5DD57EAAA1C}" srcId="{F4C2A713-C690-424D-9960-C2CAC833A439}" destId="{13C46894-0B2F-4823-B4F3-FCBD9D690959}" srcOrd="0" destOrd="0" parTransId="{F6A5E0C3-5CF3-4EAD-858A-0E5023D73BBF}" sibTransId="{A1371438-92CC-401C-AB12-C1BEB7147A76}"/>
    <dgm:cxn modelId="{847FEA2E-1567-43DE-B194-0BB16B3D7782}" srcId="{F4C2A713-C690-424D-9960-C2CAC833A439}" destId="{45C0844A-F127-44BD-A09A-2E7AB971CDB3}" srcOrd="4" destOrd="0" parTransId="{C5622CDF-BD27-4D97-8CC4-4D77708F993D}" sibTransId="{7197AA22-779C-4B0D-8185-03D62DA329A6}"/>
    <dgm:cxn modelId="{3345683A-F293-434C-B24F-629A00538902}" type="presOf" srcId="{AB6069E1-C0BB-44D1-9E55-762EDC3B85E6}" destId="{E8EF8BD1-BEEA-4BFA-BFC4-474E7A4ED85E}" srcOrd="0" destOrd="0" presId="urn:microsoft.com/office/officeart/2008/layout/LinedList"/>
    <dgm:cxn modelId="{9AD74B3C-2410-47FB-82B2-7A0F1BF14D77}" srcId="{F4C2A713-C690-424D-9960-C2CAC833A439}" destId="{876B8E87-E959-4DC4-8105-DD5A2B48CE00}" srcOrd="3" destOrd="0" parTransId="{501D06AC-C7A8-4297-9384-1CA674A0A4B1}" sibTransId="{D1BFFD81-4A5D-4B26-8FDC-156925D04430}"/>
    <dgm:cxn modelId="{0F3B1E66-FBFC-4C26-8993-DF58B81A6D9C}" type="presOf" srcId="{13C46894-0B2F-4823-B4F3-FCBD9D690959}" destId="{9DBA517A-592D-4DD5-9CCB-A6D1BD873A2E}" srcOrd="0" destOrd="0" presId="urn:microsoft.com/office/officeart/2008/layout/LinedList"/>
    <dgm:cxn modelId="{9E0AA152-E532-4926-B005-0BF9FEB4F54F}" srcId="{F4C2A713-C690-424D-9960-C2CAC833A439}" destId="{AB6069E1-C0BB-44D1-9E55-762EDC3B85E6}" srcOrd="7" destOrd="0" parTransId="{A95BD7CD-02E8-4A37-B4CC-E1F3174AE667}" sibTransId="{5FCA3248-BDC8-4FD8-B4F6-5D059A37B238}"/>
    <dgm:cxn modelId="{E0748757-827A-4F5F-8203-4D22E4B2CCAB}" type="presOf" srcId="{876B8E87-E959-4DC4-8105-DD5A2B48CE00}" destId="{9156C115-657D-4ABE-B458-B6DE01374EFD}" srcOrd="0" destOrd="0" presId="urn:microsoft.com/office/officeart/2008/layout/LinedList"/>
    <dgm:cxn modelId="{F6B2965A-D9DA-450F-BF8B-E048828CCA7E}" type="presOf" srcId="{1F8C9925-1954-4109-B6C9-05DCF7CA1D40}" destId="{B4CC49CC-CEE5-420C-BC7C-7776966C7EF5}" srcOrd="0" destOrd="0" presId="urn:microsoft.com/office/officeart/2008/layout/LinedList"/>
    <dgm:cxn modelId="{F28A3C90-E4FF-4E28-A41A-8B83EACD5836}" srcId="{F4C2A713-C690-424D-9960-C2CAC833A439}" destId="{8C69BC54-A643-44BC-A6DA-7696A9441C82}" srcOrd="1" destOrd="0" parTransId="{A0F1D4D0-BDC5-4B9F-9216-9A7D17BACBD7}" sibTransId="{80DA9CF8-EA4F-4AF6-9E9E-92A0B63B456D}"/>
    <dgm:cxn modelId="{02AE5D90-4116-4B95-9D5F-BE6303AEA9EB}" srcId="{F4C2A713-C690-424D-9960-C2CAC833A439}" destId="{4991E25B-DB8F-4053-9807-F0E07E74423B}" srcOrd="6" destOrd="0" parTransId="{B9B32A38-6E4A-4644-84FB-0C19753F44C3}" sibTransId="{683A531C-EEB9-4160-8FC7-0AD340C28C0D}"/>
    <dgm:cxn modelId="{6DE85E93-26F5-489F-A75D-BC90FF9401FD}" srcId="{F4C2A713-C690-424D-9960-C2CAC833A439}" destId="{A07B63D0-B9CA-4420-ABFA-22FFFAE64C1A}" srcOrd="5" destOrd="0" parTransId="{B3547665-92DF-43C1-8B30-82B7B4903561}" sibTransId="{B8A8D65B-C0B3-4B81-9164-ECA66A27A008}"/>
    <dgm:cxn modelId="{5487F3B1-4739-4874-9B76-32D04E296501}" type="presOf" srcId="{4991E25B-DB8F-4053-9807-F0E07E74423B}" destId="{DF744DC0-8252-4363-8D65-0BC339E1C39B}" srcOrd="0" destOrd="0" presId="urn:microsoft.com/office/officeart/2008/layout/LinedList"/>
    <dgm:cxn modelId="{4FB4F4CD-0D0F-4EAD-937E-7E53337EC115}" type="presOf" srcId="{8C69BC54-A643-44BC-A6DA-7696A9441C82}" destId="{F0E34106-7703-4A94-B1C0-E1A115868CD6}" srcOrd="0" destOrd="0" presId="urn:microsoft.com/office/officeart/2008/layout/LinedList"/>
    <dgm:cxn modelId="{C3C9CCD0-AD1E-4F49-8FE8-EC6607C439DE}" type="presOf" srcId="{F4C2A713-C690-424D-9960-C2CAC833A439}" destId="{D456DD19-F19E-4D1B-A0DE-9E126A6CB97C}" srcOrd="0" destOrd="0" presId="urn:microsoft.com/office/officeart/2008/layout/LinedList"/>
    <dgm:cxn modelId="{5585F4E7-7A79-47B0-9C1F-44916F4A5CD3}" srcId="{F4C2A713-C690-424D-9960-C2CAC833A439}" destId="{1F8C9925-1954-4109-B6C9-05DCF7CA1D40}" srcOrd="2" destOrd="0" parTransId="{8C5E058A-0E3C-470F-B0B8-C0728BF4E6B0}" sibTransId="{A407D82B-731F-45CA-94C5-5E9F785616E9}"/>
    <dgm:cxn modelId="{605A57E9-D38E-46AA-8480-E8C1D223ABA6}" type="presParOf" srcId="{D456DD19-F19E-4D1B-A0DE-9E126A6CB97C}" destId="{379A0E0E-BD58-4C98-AE40-742A8B73A3D9}" srcOrd="0" destOrd="0" presId="urn:microsoft.com/office/officeart/2008/layout/LinedList"/>
    <dgm:cxn modelId="{4AE5F9A7-7D74-451C-8ED8-D651C68EA91A}" type="presParOf" srcId="{D456DD19-F19E-4D1B-A0DE-9E126A6CB97C}" destId="{86AC2197-28CD-4D49-A14E-4379BFA7F502}" srcOrd="1" destOrd="0" presId="urn:microsoft.com/office/officeart/2008/layout/LinedList"/>
    <dgm:cxn modelId="{DD7C1F5F-F345-4691-8B74-C05D6F8A48B9}" type="presParOf" srcId="{86AC2197-28CD-4D49-A14E-4379BFA7F502}" destId="{9DBA517A-592D-4DD5-9CCB-A6D1BD873A2E}" srcOrd="0" destOrd="0" presId="urn:microsoft.com/office/officeart/2008/layout/LinedList"/>
    <dgm:cxn modelId="{F825E81C-DA12-41B2-ADB5-842BB9CD84C3}" type="presParOf" srcId="{86AC2197-28CD-4D49-A14E-4379BFA7F502}" destId="{C12D93EC-C5B6-462B-8DCE-B571F709D5B7}" srcOrd="1" destOrd="0" presId="urn:microsoft.com/office/officeart/2008/layout/LinedList"/>
    <dgm:cxn modelId="{415645D7-014B-48FF-8781-72003EB46293}" type="presParOf" srcId="{D456DD19-F19E-4D1B-A0DE-9E126A6CB97C}" destId="{E38B378A-BB77-43FB-A5CA-AB2DCB14C042}" srcOrd="2" destOrd="0" presId="urn:microsoft.com/office/officeart/2008/layout/LinedList"/>
    <dgm:cxn modelId="{404916BC-62C0-42E2-996C-4B61FB07DA75}" type="presParOf" srcId="{D456DD19-F19E-4D1B-A0DE-9E126A6CB97C}" destId="{AE9FBF42-4720-42C0-AA02-D2E2EFF2486D}" srcOrd="3" destOrd="0" presId="urn:microsoft.com/office/officeart/2008/layout/LinedList"/>
    <dgm:cxn modelId="{0CAF2A69-7482-40CB-961F-A9C96AA56907}" type="presParOf" srcId="{AE9FBF42-4720-42C0-AA02-D2E2EFF2486D}" destId="{F0E34106-7703-4A94-B1C0-E1A115868CD6}" srcOrd="0" destOrd="0" presId="urn:microsoft.com/office/officeart/2008/layout/LinedList"/>
    <dgm:cxn modelId="{572BAA11-539A-4E60-9DBC-2F78EEC52D9D}" type="presParOf" srcId="{AE9FBF42-4720-42C0-AA02-D2E2EFF2486D}" destId="{E233C836-7816-4D9C-A6A3-46FFB3B2B694}" srcOrd="1" destOrd="0" presId="urn:microsoft.com/office/officeart/2008/layout/LinedList"/>
    <dgm:cxn modelId="{C38F14BC-E2F6-4D9F-B9CB-945D674C9100}" type="presParOf" srcId="{D456DD19-F19E-4D1B-A0DE-9E126A6CB97C}" destId="{A3F8A8CC-52A3-48F4-8335-C0182E5C5948}" srcOrd="4" destOrd="0" presId="urn:microsoft.com/office/officeart/2008/layout/LinedList"/>
    <dgm:cxn modelId="{3DC2BA11-9440-47B0-81FD-30CF8C624E7B}" type="presParOf" srcId="{D456DD19-F19E-4D1B-A0DE-9E126A6CB97C}" destId="{5F6F537B-D218-4817-8BE7-78566F3FFEA9}" srcOrd="5" destOrd="0" presId="urn:microsoft.com/office/officeart/2008/layout/LinedList"/>
    <dgm:cxn modelId="{E5BBF3BD-DD78-4844-BC62-1B8652EB9FF9}" type="presParOf" srcId="{5F6F537B-D218-4817-8BE7-78566F3FFEA9}" destId="{B4CC49CC-CEE5-420C-BC7C-7776966C7EF5}" srcOrd="0" destOrd="0" presId="urn:microsoft.com/office/officeart/2008/layout/LinedList"/>
    <dgm:cxn modelId="{E616582B-B168-4583-A14A-86D55935C15A}" type="presParOf" srcId="{5F6F537B-D218-4817-8BE7-78566F3FFEA9}" destId="{3BB99FF0-2B36-4BBF-9370-20051ED1CF1A}" srcOrd="1" destOrd="0" presId="urn:microsoft.com/office/officeart/2008/layout/LinedList"/>
    <dgm:cxn modelId="{B69CBACA-E28B-4CCE-BF01-B8ADFDDE12E9}" type="presParOf" srcId="{D456DD19-F19E-4D1B-A0DE-9E126A6CB97C}" destId="{C9AF08B2-0871-4D61-8F98-2D02C5CC2E48}" srcOrd="6" destOrd="0" presId="urn:microsoft.com/office/officeart/2008/layout/LinedList"/>
    <dgm:cxn modelId="{B54D890C-A825-41FA-B17D-2BAD63B0233F}" type="presParOf" srcId="{D456DD19-F19E-4D1B-A0DE-9E126A6CB97C}" destId="{3902851A-278A-42A7-87DF-8C7A03A59246}" srcOrd="7" destOrd="0" presId="urn:microsoft.com/office/officeart/2008/layout/LinedList"/>
    <dgm:cxn modelId="{2E296FC0-38FC-4692-BC67-2664523834CC}" type="presParOf" srcId="{3902851A-278A-42A7-87DF-8C7A03A59246}" destId="{9156C115-657D-4ABE-B458-B6DE01374EFD}" srcOrd="0" destOrd="0" presId="urn:microsoft.com/office/officeart/2008/layout/LinedList"/>
    <dgm:cxn modelId="{FD606B68-24F1-406B-A751-D9EF8DB9C36F}" type="presParOf" srcId="{3902851A-278A-42A7-87DF-8C7A03A59246}" destId="{D24519E7-B914-4A0F-BB62-E8F05EDE7D5A}" srcOrd="1" destOrd="0" presId="urn:microsoft.com/office/officeart/2008/layout/LinedList"/>
    <dgm:cxn modelId="{62DB37C6-A2AD-4E6E-B56E-0308DB21B742}" type="presParOf" srcId="{D456DD19-F19E-4D1B-A0DE-9E126A6CB97C}" destId="{34F54CD1-02E1-44E2-9B5B-1F3357561C6C}" srcOrd="8" destOrd="0" presId="urn:microsoft.com/office/officeart/2008/layout/LinedList"/>
    <dgm:cxn modelId="{F9721FA5-F441-4BED-A17C-DAC54820853E}" type="presParOf" srcId="{D456DD19-F19E-4D1B-A0DE-9E126A6CB97C}" destId="{198F2571-7401-4ACF-8357-832FE48BC2D5}" srcOrd="9" destOrd="0" presId="urn:microsoft.com/office/officeart/2008/layout/LinedList"/>
    <dgm:cxn modelId="{A5CB45C6-C5C2-43C0-838E-DD691488F379}" type="presParOf" srcId="{198F2571-7401-4ACF-8357-832FE48BC2D5}" destId="{C6FF179E-3F27-476B-8E60-FB6A480756F0}" srcOrd="0" destOrd="0" presId="urn:microsoft.com/office/officeart/2008/layout/LinedList"/>
    <dgm:cxn modelId="{A8791F32-E121-4F70-83C8-DD30D47B2592}" type="presParOf" srcId="{198F2571-7401-4ACF-8357-832FE48BC2D5}" destId="{1CA34A47-A2DB-42CA-99E3-26438989562D}" srcOrd="1" destOrd="0" presId="urn:microsoft.com/office/officeart/2008/layout/LinedList"/>
    <dgm:cxn modelId="{CABB6337-A328-48FB-9969-9E0AA6330B9B}" type="presParOf" srcId="{D456DD19-F19E-4D1B-A0DE-9E126A6CB97C}" destId="{76802591-9BD7-49A9-8B1C-AF297CA6A54E}" srcOrd="10" destOrd="0" presId="urn:microsoft.com/office/officeart/2008/layout/LinedList"/>
    <dgm:cxn modelId="{E7138DC7-78DA-4B12-9577-E7D57D302719}" type="presParOf" srcId="{D456DD19-F19E-4D1B-A0DE-9E126A6CB97C}" destId="{809494A3-D55E-48C1-99EF-6370B7B0129E}" srcOrd="11" destOrd="0" presId="urn:microsoft.com/office/officeart/2008/layout/LinedList"/>
    <dgm:cxn modelId="{61133B1C-5B79-4D07-BE2B-CE4C357BA1BB}" type="presParOf" srcId="{809494A3-D55E-48C1-99EF-6370B7B0129E}" destId="{6A14DBF9-1DE5-44C6-8FB2-83F8308636B5}" srcOrd="0" destOrd="0" presId="urn:microsoft.com/office/officeart/2008/layout/LinedList"/>
    <dgm:cxn modelId="{B0BC1D15-52AF-4E98-8CFE-210243384D0B}" type="presParOf" srcId="{809494A3-D55E-48C1-99EF-6370B7B0129E}" destId="{570D4E09-7764-45B7-BEBE-2A54FF722E50}" srcOrd="1" destOrd="0" presId="urn:microsoft.com/office/officeart/2008/layout/LinedList"/>
    <dgm:cxn modelId="{3A60EC94-F1E3-48B6-AAE5-D3BBA39FC4BC}" type="presParOf" srcId="{D456DD19-F19E-4D1B-A0DE-9E126A6CB97C}" destId="{1A7F78F4-6EDC-44B7-A79B-6AEADB8758BD}" srcOrd="12" destOrd="0" presId="urn:microsoft.com/office/officeart/2008/layout/LinedList"/>
    <dgm:cxn modelId="{1616146E-A14A-4E13-B066-F2E8EA83CB9E}" type="presParOf" srcId="{D456DD19-F19E-4D1B-A0DE-9E126A6CB97C}" destId="{07A4D68A-F8B9-4505-8F4F-FD79CFC2200E}" srcOrd="13" destOrd="0" presId="urn:microsoft.com/office/officeart/2008/layout/LinedList"/>
    <dgm:cxn modelId="{7448A7D7-EBF3-44ED-B7C8-7528583334EE}" type="presParOf" srcId="{07A4D68A-F8B9-4505-8F4F-FD79CFC2200E}" destId="{DF744DC0-8252-4363-8D65-0BC339E1C39B}" srcOrd="0" destOrd="0" presId="urn:microsoft.com/office/officeart/2008/layout/LinedList"/>
    <dgm:cxn modelId="{4680B02F-45F1-4AE0-A0B8-C7CDFB7599D4}" type="presParOf" srcId="{07A4D68A-F8B9-4505-8F4F-FD79CFC2200E}" destId="{DAED981C-5902-41AD-969A-442BF4823A9A}" srcOrd="1" destOrd="0" presId="urn:microsoft.com/office/officeart/2008/layout/LinedList"/>
    <dgm:cxn modelId="{0E8B955A-B5E7-48AE-A00E-28024663EFC1}" type="presParOf" srcId="{D456DD19-F19E-4D1B-A0DE-9E126A6CB97C}" destId="{B6AE1979-D992-4064-A216-5EFE393A2A4F}" srcOrd="14" destOrd="0" presId="urn:microsoft.com/office/officeart/2008/layout/LinedList"/>
    <dgm:cxn modelId="{7EE4332E-6E89-4FE6-92CB-0297A08C0DD9}" type="presParOf" srcId="{D456DD19-F19E-4D1B-A0DE-9E126A6CB97C}" destId="{D0001093-473F-4648-A321-36AA4F14CCBC}" srcOrd="15" destOrd="0" presId="urn:microsoft.com/office/officeart/2008/layout/LinedList"/>
    <dgm:cxn modelId="{3E03E7D0-9A61-46E5-AC42-21D263AE2356}" type="presParOf" srcId="{D0001093-473F-4648-A321-36AA4F14CCBC}" destId="{E8EF8BD1-BEEA-4BFA-BFC4-474E7A4ED85E}" srcOrd="0" destOrd="0" presId="urn:microsoft.com/office/officeart/2008/layout/LinedList"/>
    <dgm:cxn modelId="{5D494CB7-66D4-4646-982E-43A9FE78EFC6}" type="presParOf" srcId="{D0001093-473F-4648-A321-36AA4F14CCBC}" destId="{0AC1D2C0-5205-47AD-8B30-340BC5D1FFE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AE44448-EB1C-49F7-9B48-DB8201F2D682}" type="doc">
      <dgm:prSet loTypeId="urn:microsoft.com/office/officeart/2008/layout/LinedList" loCatId="list" qsTypeId="urn:microsoft.com/office/officeart/2005/8/quickstyle/simple1" qsCatId="simple" csTypeId="urn:microsoft.com/office/officeart/2005/8/colors/colorful3" csCatId="colorful"/>
      <dgm:spPr/>
      <dgm:t>
        <a:bodyPr/>
        <a:lstStyle/>
        <a:p>
          <a:endParaRPr lang="en-US"/>
        </a:p>
      </dgm:t>
    </dgm:pt>
    <dgm:pt modelId="{F90AC7B0-2D0E-4708-8DF2-EBC33A007F27}">
      <dgm:prSet/>
      <dgm:spPr/>
      <dgm:t>
        <a:bodyPr/>
        <a:lstStyle/>
        <a:p>
          <a:r>
            <a:rPr lang="en-ZA" dirty="0"/>
            <a:t>Mother tongue is naturally acquired and forms the cognitive base for early literacy (</a:t>
          </a:r>
          <a:r>
            <a:rPr lang="en-ZA" dirty="0" err="1"/>
            <a:t>Denizer</a:t>
          </a:r>
          <a:r>
            <a:rPr lang="en-ZA" dirty="0"/>
            <a:t>, 2017; </a:t>
          </a:r>
          <a:r>
            <a:rPr lang="en-ZA" dirty="0" err="1"/>
            <a:t>Awopetu</a:t>
          </a:r>
          <a:r>
            <a:rPr lang="en-ZA" dirty="0"/>
            <a:t>, 2016). </a:t>
          </a:r>
          <a:endParaRPr lang="en-US" dirty="0"/>
        </a:p>
      </dgm:t>
    </dgm:pt>
    <dgm:pt modelId="{C29B1C2A-DEDE-40D8-B5B1-3D8BFE26B41E}" type="parTrans" cxnId="{9F8C984A-B2E5-4A0D-AFBB-3FEEA65FFEBA}">
      <dgm:prSet/>
      <dgm:spPr/>
      <dgm:t>
        <a:bodyPr/>
        <a:lstStyle/>
        <a:p>
          <a:endParaRPr lang="en-US"/>
        </a:p>
      </dgm:t>
    </dgm:pt>
    <dgm:pt modelId="{6C48721E-439D-498F-B690-9A098C90EFC7}" type="sibTrans" cxnId="{9F8C984A-B2E5-4A0D-AFBB-3FEEA65FFEBA}">
      <dgm:prSet/>
      <dgm:spPr/>
      <dgm:t>
        <a:bodyPr/>
        <a:lstStyle/>
        <a:p>
          <a:endParaRPr lang="en-US"/>
        </a:p>
      </dgm:t>
    </dgm:pt>
    <dgm:pt modelId="{51D19881-DFFD-4FB5-9375-BBC07C6C4277}">
      <dgm:prSet/>
      <dgm:spPr/>
      <dgm:t>
        <a:bodyPr/>
        <a:lstStyle/>
        <a:p>
          <a:r>
            <a:rPr lang="en-ZA"/>
            <a:t>Teaching in a familiar language enhances comprehension and builds a strong foundation for reading.</a:t>
          </a:r>
          <a:endParaRPr lang="en-US"/>
        </a:p>
      </dgm:t>
    </dgm:pt>
    <dgm:pt modelId="{981ABFCF-894B-4611-9357-0BEC96E3853D}" type="parTrans" cxnId="{654680E5-71A8-4F38-9D69-AB0AF5D2A188}">
      <dgm:prSet/>
      <dgm:spPr/>
      <dgm:t>
        <a:bodyPr/>
        <a:lstStyle/>
        <a:p>
          <a:endParaRPr lang="en-US"/>
        </a:p>
      </dgm:t>
    </dgm:pt>
    <dgm:pt modelId="{242D10FF-AC69-4706-9A44-8CC9CDCBE562}" type="sibTrans" cxnId="{654680E5-71A8-4F38-9D69-AB0AF5D2A188}">
      <dgm:prSet/>
      <dgm:spPr/>
      <dgm:t>
        <a:bodyPr/>
        <a:lstStyle/>
        <a:p>
          <a:endParaRPr lang="en-US"/>
        </a:p>
      </dgm:t>
    </dgm:pt>
    <dgm:pt modelId="{3867A8F3-B343-4B5E-9BDF-394D3483ABEA}">
      <dgm:prSet/>
      <dgm:spPr/>
      <dgm:t>
        <a:bodyPr/>
        <a:lstStyle/>
        <a:p>
          <a:r>
            <a:rPr lang="en-ZA"/>
            <a:t>In South Africa, English is the dominant language of instruction despite not being widely spoken at home. </a:t>
          </a:r>
          <a:endParaRPr lang="en-US"/>
        </a:p>
      </dgm:t>
    </dgm:pt>
    <dgm:pt modelId="{69B71C3D-8B46-4B73-B394-70DA86E3A9B4}" type="parTrans" cxnId="{78C909BF-6997-4DC4-8501-7BF14A822D90}">
      <dgm:prSet/>
      <dgm:spPr/>
      <dgm:t>
        <a:bodyPr/>
        <a:lstStyle/>
        <a:p>
          <a:endParaRPr lang="en-US"/>
        </a:p>
      </dgm:t>
    </dgm:pt>
    <dgm:pt modelId="{926A2F89-C78C-4F2E-BE3B-6C6AC4763DFA}" type="sibTrans" cxnId="{78C909BF-6997-4DC4-8501-7BF14A822D90}">
      <dgm:prSet/>
      <dgm:spPr/>
      <dgm:t>
        <a:bodyPr/>
        <a:lstStyle/>
        <a:p>
          <a:endParaRPr lang="en-US"/>
        </a:p>
      </dgm:t>
    </dgm:pt>
    <dgm:pt modelId="{540DBD29-2AB4-4DE0-8029-EE4864203CA7}">
      <dgm:prSet/>
      <dgm:spPr/>
      <dgm:t>
        <a:bodyPr/>
        <a:lstStyle/>
        <a:p>
          <a:r>
            <a:rPr lang="en-ZA"/>
            <a:t>This mismatch hinders understanding and slows literacy development, particularly in rural and underprivileged communities (Posel et al., 2022).</a:t>
          </a:r>
          <a:endParaRPr lang="en-US"/>
        </a:p>
      </dgm:t>
    </dgm:pt>
    <dgm:pt modelId="{4BDC0C32-BBDE-470B-B8D7-53567051AF77}" type="parTrans" cxnId="{6D5327E7-64C1-4673-AD8C-FF35B86F5A33}">
      <dgm:prSet/>
      <dgm:spPr/>
      <dgm:t>
        <a:bodyPr/>
        <a:lstStyle/>
        <a:p>
          <a:endParaRPr lang="en-US"/>
        </a:p>
      </dgm:t>
    </dgm:pt>
    <dgm:pt modelId="{EE99C1AF-AFFA-4ED3-8DE1-485FBC979C5F}" type="sibTrans" cxnId="{6D5327E7-64C1-4673-AD8C-FF35B86F5A33}">
      <dgm:prSet/>
      <dgm:spPr/>
      <dgm:t>
        <a:bodyPr/>
        <a:lstStyle/>
        <a:p>
          <a:endParaRPr lang="en-US"/>
        </a:p>
      </dgm:t>
    </dgm:pt>
    <dgm:pt modelId="{EA94BF96-ED06-433A-AFDF-940971F4C298}">
      <dgm:prSet/>
      <dgm:spPr/>
      <dgm:t>
        <a:bodyPr/>
        <a:lstStyle/>
        <a:p>
          <a:r>
            <a:rPr lang="en-ZA"/>
            <a:t>Balancing early mother-tongue instruction with later English acquisition is essential.</a:t>
          </a:r>
          <a:endParaRPr lang="en-US"/>
        </a:p>
      </dgm:t>
    </dgm:pt>
    <dgm:pt modelId="{082C6EB7-03E9-4D03-956A-D3F70988BD48}" type="parTrans" cxnId="{F07A4455-005B-4D66-9BF2-719D571EA9BF}">
      <dgm:prSet/>
      <dgm:spPr/>
      <dgm:t>
        <a:bodyPr/>
        <a:lstStyle/>
        <a:p>
          <a:endParaRPr lang="en-US"/>
        </a:p>
      </dgm:t>
    </dgm:pt>
    <dgm:pt modelId="{A23C0B41-BE65-48AD-920F-496BA6257DE3}" type="sibTrans" cxnId="{F07A4455-005B-4D66-9BF2-719D571EA9BF}">
      <dgm:prSet/>
      <dgm:spPr/>
      <dgm:t>
        <a:bodyPr/>
        <a:lstStyle/>
        <a:p>
          <a:endParaRPr lang="en-US"/>
        </a:p>
      </dgm:t>
    </dgm:pt>
    <dgm:pt modelId="{0A00C8C4-F54F-4FC7-B652-441FEA75FD40}">
      <dgm:prSet/>
      <dgm:spPr/>
      <dgm:t>
        <a:bodyPr/>
        <a:lstStyle/>
        <a:p>
          <a:r>
            <a:rPr lang="en-ZA"/>
            <a:t>Access to home-language education also promotes inclusion and learner engagement. </a:t>
          </a:r>
          <a:endParaRPr lang="en-US"/>
        </a:p>
      </dgm:t>
    </dgm:pt>
    <dgm:pt modelId="{A4A55734-C8CA-47DE-917B-37862BB05F42}" type="parTrans" cxnId="{1580BB4A-4036-4B95-BFB5-AF6A800EF949}">
      <dgm:prSet/>
      <dgm:spPr/>
      <dgm:t>
        <a:bodyPr/>
        <a:lstStyle/>
        <a:p>
          <a:endParaRPr lang="en-US"/>
        </a:p>
      </dgm:t>
    </dgm:pt>
    <dgm:pt modelId="{F12D10DE-4077-46BA-81C2-92EB43544930}" type="sibTrans" cxnId="{1580BB4A-4036-4B95-BFB5-AF6A800EF949}">
      <dgm:prSet/>
      <dgm:spPr/>
      <dgm:t>
        <a:bodyPr/>
        <a:lstStyle/>
        <a:p>
          <a:endParaRPr lang="en-US"/>
        </a:p>
      </dgm:t>
    </dgm:pt>
    <dgm:pt modelId="{5BEB2DC9-F108-4618-AA02-43766CEBCEEC}">
      <dgm:prSet/>
      <dgm:spPr/>
      <dgm:t>
        <a:bodyPr/>
        <a:lstStyle/>
        <a:p>
          <a:r>
            <a:rPr lang="en-ZA"/>
            <a:t>Reading relies on the ability to interpret language patterns and structures. </a:t>
          </a:r>
          <a:endParaRPr lang="en-US"/>
        </a:p>
      </dgm:t>
    </dgm:pt>
    <dgm:pt modelId="{CC852472-BB93-41AF-920C-F9F044DB7E0B}" type="parTrans" cxnId="{169FC3A4-D178-488E-AE02-F3C4B403E1EE}">
      <dgm:prSet/>
      <dgm:spPr/>
      <dgm:t>
        <a:bodyPr/>
        <a:lstStyle/>
        <a:p>
          <a:endParaRPr lang="en-US"/>
        </a:p>
      </dgm:t>
    </dgm:pt>
    <dgm:pt modelId="{AFC2A5A1-536D-464E-BD39-696FFA6C8215}" type="sibTrans" cxnId="{169FC3A4-D178-488E-AE02-F3C4B403E1EE}">
      <dgm:prSet/>
      <dgm:spPr/>
      <dgm:t>
        <a:bodyPr/>
        <a:lstStyle/>
        <a:p>
          <a:endParaRPr lang="en-US"/>
        </a:p>
      </dgm:t>
    </dgm:pt>
    <dgm:pt modelId="{09872D4C-C9F7-49D9-919C-A5B4119F95B4}">
      <dgm:prSet/>
      <dgm:spPr/>
      <dgm:t>
        <a:bodyPr/>
        <a:lstStyle/>
        <a:p>
          <a:r>
            <a:rPr lang="en-ZA"/>
            <a:t>Learners better grasp these in their native language before transferring those skills to English (Upton, 2001; Mahmood, 2022).</a:t>
          </a:r>
          <a:endParaRPr lang="en-US"/>
        </a:p>
      </dgm:t>
    </dgm:pt>
    <dgm:pt modelId="{87591799-5615-4FCA-A2D0-3D6800FC9B65}" type="parTrans" cxnId="{6C5F84AC-1643-449F-AB42-B6B095090CCF}">
      <dgm:prSet/>
      <dgm:spPr/>
      <dgm:t>
        <a:bodyPr/>
        <a:lstStyle/>
        <a:p>
          <a:endParaRPr lang="en-US"/>
        </a:p>
      </dgm:t>
    </dgm:pt>
    <dgm:pt modelId="{1E9FC70E-C853-47C6-AD8C-58F10E596876}" type="sibTrans" cxnId="{6C5F84AC-1643-449F-AB42-B6B095090CCF}">
      <dgm:prSet/>
      <dgm:spPr/>
      <dgm:t>
        <a:bodyPr/>
        <a:lstStyle/>
        <a:p>
          <a:endParaRPr lang="en-US"/>
        </a:p>
      </dgm:t>
    </dgm:pt>
    <dgm:pt modelId="{3E4C0336-6FDB-4305-94BA-ACF87F9FA837}" type="pres">
      <dgm:prSet presAssocID="{8AE44448-EB1C-49F7-9B48-DB8201F2D682}" presName="vert0" presStyleCnt="0">
        <dgm:presLayoutVars>
          <dgm:dir/>
          <dgm:animOne val="branch"/>
          <dgm:animLvl val="lvl"/>
        </dgm:presLayoutVars>
      </dgm:prSet>
      <dgm:spPr/>
    </dgm:pt>
    <dgm:pt modelId="{7AFFB442-DAFF-4B84-8BF6-6C5D15DE7FD4}" type="pres">
      <dgm:prSet presAssocID="{F90AC7B0-2D0E-4708-8DF2-EBC33A007F27}" presName="thickLine" presStyleLbl="alignNode1" presStyleIdx="0" presStyleCnt="8"/>
      <dgm:spPr/>
    </dgm:pt>
    <dgm:pt modelId="{17696687-2967-45A4-A921-47736BB6453C}" type="pres">
      <dgm:prSet presAssocID="{F90AC7B0-2D0E-4708-8DF2-EBC33A007F27}" presName="horz1" presStyleCnt="0"/>
      <dgm:spPr/>
    </dgm:pt>
    <dgm:pt modelId="{BE051413-F355-4332-A832-A29DD5D131AE}" type="pres">
      <dgm:prSet presAssocID="{F90AC7B0-2D0E-4708-8DF2-EBC33A007F27}" presName="tx1" presStyleLbl="revTx" presStyleIdx="0" presStyleCnt="8"/>
      <dgm:spPr/>
    </dgm:pt>
    <dgm:pt modelId="{97CC54C2-E3FC-46F4-9C70-2F38DCAB832A}" type="pres">
      <dgm:prSet presAssocID="{F90AC7B0-2D0E-4708-8DF2-EBC33A007F27}" presName="vert1" presStyleCnt="0"/>
      <dgm:spPr/>
    </dgm:pt>
    <dgm:pt modelId="{8A2B707B-D46A-4AC0-8A8E-4C8F6CB0372C}" type="pres">
      <dgm:prSet presAssocID="{51D19881-DFFD-4FB5-9375-BBC07C6C4277}" presName="thickLine" presStyleLbl="alignNode1" presStyleIdx="1" presStyleCnt="8"/>
      <dgm:spPr/>
    </dgm:pt>
    <dgm:pt modelId="{26FA8AF3-F273-4D00-87C3-6518C62531A0}" type="pres">
      <dgm:prSet presAssocID="{51D19881-DFFD-4FB5-9375-BBC07C6C4277}" presName="horz1" presStyleCnt="0"/>
      <dgm:spPr/>
    </dgm:pt>
    <dgm:pt modelId="{3FC4709E-5FE6-4B8F-A49F-27E324BC4EFC}" type="pres">
      <dgm:prSet presAssocID="{51D19881-DFFD-4FB5-9375-BBC07C6C4277}" presName="tx1" presStyleLbl="revTx" presStyleIdx="1" presStyleCnt="8"/>
      <dgm:spPr/>
    </dgm:pt>
    <dgm:pt modelId="{DE7EC3E6-F033-4558-8403-27CE830B0E7E}" type="pres">
      <dgm:prSet presAssocID="{51D19881-DFFD-4FB5-9375-BBC07C6C4277}" presName="vert1" presStyleCnt="0"/>
      <dgm:spPr/>
    </dgm:pt>
    <dgm:pt modelId="{3D192DBC-EBC7-4B9E-80A4-5B75D2C652C9}" type="pres">
      <dgm:prSet presAssocID="{3867A8F3-B343-4B5E-9BDF-394D3483ABEA}" presName="thickLine" presStyleLbl="alignNode1" presStyleIdx="2" presStyleCnt="8"/>
      <dgm:spPr/>
    </dgm:pt>
    <dgm:pt modelId="{5963105C-C1DB-423D-9C55-7B4C429567FC}" type="pres">
      <dgm:prSet presAssocID="{3867A8F3-B343-4B5E-9BDF-394D3483ABEA}" presName="horz1" presStyleCnt="0"/>
      <dgm:spPr/>
    </dgm:pt>
    <dgm:pt modelId="{B2445761-42CB-475F-96E1-AE9C95BA8369}" type="pres">
      <dgm:prSet presAssocID="{3867A8F3-B343-4B5E-9BDF-394D3483ABEA}" presName="tx1" presStyleLbl="revTx" presStyleIdx="2" presStyleCnt="8"/>
      <dgm:spPr/>
    </dgm:pt>
    <dgm:pt modelId="{4D259F39-A5AD-41F1-9A39-77461A1D8638}" type="pres">
      <dgm:prSet presAssocID="{3867A8F3-B343-4B5E-9BDF-394D3483ABEA}" presName="vert1" presStyleCnt="0"/>
      <dgm:spPr/>
    </dgm:pt>
    <dgm:pt modelId="{9DA4AB17-BA63-44EC-A5EE-304E59C7F1AB}" type="pres">
      <dgm:prSet presAssocID="{540DBD29-2AB4-4DE0-8029-EE4864203CA7}" presName="thickLine" presStyleLbl="alignNode1" presStyleIdx="3" presStyleCnt="8"/>
      <dgm:spPr/>
    </dgm:pt>
    <dgm:pt modelId="{E4595BD0-A41D-4FDF-A0A0-0237CC9428FC}" type="pres">
      <dgm:prSet presAssocID="{540DBD29-2AB4-4DE0-8029-EE4864203CA7}" presName="horz1" presStyleCnt="0"/>
      <dgm:spPr/>
    </dgm:pt>
    <dgm:pt modelId="{C02169FB-9B85-49BF-A904-3AD4CE2C3AC1}" type="pres">
      <dgm:prSet presAssocID="{540DBD29-2AB4-4DE0-8029-EE4864203CA7}" presName="tx1" presStyleLbl="revTx" presStyleIdx="3" presStyleCnt="8"/>
      <dgm:spPr/>
    </dgm:pt>
    <dgm:pt modelId="{B1943BF7-8F4D-41ED-9C93-CCF5D6E5625A}" type="pres">
      <dgm:prSet presAssocID="{540DBD29-2AB4-4DE0-8029-EE4864203CA7}" presName="vert1" presStyleCnt="0"/>
      <dgm:spPr/>
    </dgm:pt>
    <dgm:pt modelId="{304E2A29-8C44-4EEC-9632-351DB6A22A98}" type="pres">
      <dgm:prSet presAssocID="{EA94BF96-ED06-433A-AFDF-940971F4C298}" presName="thickLine" presStyleLbl="alignNode1" presStyleIdx="4" presStyleCnt="8"/>
      <dgm:spPr/>
    </dgm:pt>
    <dgm:pt modelId="{12B90C8F-8D5E-40FB-8873-0ED1889F977A}" type="pres">
      <dgm:prSet presAssocID="{EA94BF96-ED06-433A-AFDF-940971F4C298}" presName="horz1" presStyleCnt="0"/>
      <dgm:spPr/>
    </dgm:pt>
    <dgm:pt modelId="{62C911F0-9C11-4800-9834-568F2A217950}" type="pres">
      <dgm:prSet presAssocID="{EA94BF96-ED06-433A-AFDF-940971F4C298}" presName="tx1" presStyleLbl="revTx" presStyleIdx="4" presStyleCnt="8"/>
      <dgm:spPr/>
    </dgm:pt>
    <dgm:pt modelId="{22FD086C-9960-40FB-B9EB-D2C642764C13}" type="pres">
      <dgm:prSet presAssocID="{EA94BF96-ED06-433A-AFDF-940971F4C298}" presName="vert1" presStyleCnt="0"/>
      <dgm:spPr/>
    </dgm:pt>
    <dgm:pt modelId="{CA7F47E5-A8FB-4353-89AC-BAF0E8810648}" type="pres">
      <dgm:prSet presAssocID="{0A00C8C4-F54F-4FC7-B652-441FEA75FD40}" presName="thickLine" presStyleLbl="alignNode1" presStyleIdx="5" presStyleCnt="8"/>
      <dgm:spPr/>
    </dgm:pt>
    <dgm:pt modelId="{30550162-E61E-40AA-94AA-9DF6E28AB21F}" type="pres">
      <dgm:prSet presAssocID="{0A00C8C4-F54F-4FC7-B652-441FEA75FD40}" presName="horz1" presStyleCnt="0"/>
      <dgm:spPr/>
    </dgm:pt>
    <dgm:pt modelId="{1B6AB4E7-D14F-4C21-9011-7E50C6EC4911}" type="pres">
      <dgm:prSet presAssocID="{0A00C8C4-F54F-4FC7-B652-441FEA75FD40}" presName="tx1" presStyleLbl="revTx" presStyleIdx="5" presStyleCnt="8"/>
      <dgm:spPr/>
    </dgm:pt>
    <dgm:pt modelId="{4E40A7DA-AA51-45BB-B29D-277FA21F491E}" type="pres">
      <dgm:prSet presAssocID="{0A00C8C4-F54F-4FC7-B652-441FEA75FD40}" presName="vert1" presStyleCnt="0"/>
      <dgm:spPr/>
    </dgm:pt>
    <dgm:pt modelId="{FF9F7A1F-F5A4-49BC-AF54-BA6E804FC894}" type="pres">
      <dgm:prSet presAssocID="{5BEB2DC9-F108-4618-AA02-43766CEBCEEC}" presName="thickLine" presStyleLbl="alignNode1" presStyleIdx="6" presStyleCnt="8"/>
      <dgm:spPr/>
    </dgm:pt>
    <dgm:pt modelId="{F898BA5C-2AF4-42D7-8EF1-402694E090A7}" type="pres">
      <dgm:prSet presAssocID="{5BEB2DC9-F108-4618-AA02-43766CEBCEEC}" presName="horz1" presStyleCnt="0"/>
      <dgm:spPr/>
    </dgm:pt>
    <dgm:pt modelId="{679A7FE6-D50D-4920-B199-FE024D83ACDC}" type="pres">
      <dgm:prSet presAssocID="{5BEB2DC9-F108-4618-AA02-43766CEBCEEC}" presName="tx1" presStyleLbl="revTx" presStyleIdx="6" presStyleCnt="8"/>
      <dgm:spPr/>
    </dgm:pt>
    <dgm:pt modelId="{EE27A6C4-924D-46FD-B32C-5A5FD132F9E1}" type="pres">
      <dgm:prSet presAssocID="{5BEB2DC9-F108-4618-AA02-43766CEBCEEC}" presName="vert1" presStyleCnt="0"/>
      <dgm:spPr/>
    </dgm:pt>
    <dgm:pt modelId="{E620835E-3C0E-498D-AB04-22974957FE71}" type="pres">
      <dgm:prSet presAssocID="{09872D4C-C9F7-49D9-919C-A5B4119F95B4}" presName="thickLine" presStyleLbl="alignNode1" presStyleIdx="7" presStyleCnt="8"/>
      <dgm:spPr/>
    </dgm:pt>
    <dgm:pt modelId="{94A717A5-0369-4A82-A883-3B49C61067A1}" type="pres">
      <dgm:prSet presAssocID="{09872D4C-C9F7-49D9-919C-A5B4119F95B4}" presName="horz1" presStyleCnt="0"/>
      <dgm:spPr/>
    </dgm:pt>
    <dgm:pt modelId="{2138D2B9-6959-47A8-AAAD-21390ECBCB26}" type="pres">
      <dgm:prSet presAssocID="{09872D4C-C9F7-49D9-919C-A5B4119F95B4}" presName="tx1" presStyleLbl="revTx" presStyleIdx="7" presStyleCnt="8"/>
      <dgm:spPr/>
    </dgm:pt>
    <dgm:pt modelId="{89803A7F-C186-4C47-B509-A298BB874882}" type="pres">
      <dgm:prSet presAssocID="{09872D4C-C9F7-49D9-919C-A5B4119F95B4}" presName="vert1" presStyleCnt="0"/>
      <dgm:spPr/>
    </dgm:pt>
  </dgm:ptLst>
  <dgm:cxnLst>
    <dgm:cxn modelId="{782E0407-5557-4449-A5D0-219CAD9D4C50}" type="presOf" srcId="{51D19881-DFFD-4FB5-9375-BBC07C6C4277}" destId="{3FC4709E-5FE6-4B8F-A49F-27E324BC4EFC}" srcOrd="0" destOrd="0" presId="urn:microsoft.com/office/officeart/2008/layout/LinedList"/>
    <dgm:cxn modelId="{FCDC2214-640B-4F64-9C71-C8D0CE3D54F6}" type="presOf" srcId="{09872D4C-C9F7-49D9-919C-A5B4119F95B4}" destId="{2138D2B9-6959-47A8-AAAD-21390ECBCB26}" srcOrd="0" destOrd="0" presId="urn:microsoft.com/office/officeart/2008/layout/LinedList"/>
    <dgm:cxn modelId="{82219E46-AF1A-48FB-818F-85BBCB0300A5}" type="presOf" srcId="{5BEB2DC9-F108-4618-AA02-43766CEBCEEC}" destId="{679A7FE6-D50D-4920-B199-FE024D83ACDC}" srcOrd="0" destOrd="0" presId="urn:microsoft.com/office/officeart/2008/layout/LinedList"/>
    <dgm:cxn modelId="{9F8C984A-B2E5-4A0D-AFBB-3FEEA65FFEBA}" srcId="{8AE44448-EB1C-49F7-9B48-DB8201F2D682}" destId="{F90AC7B0-2D0E-4708-8DF2-EBC33A007F27}" srcOrd="0" destOrd="0" parTransId="{C29B1C2A-DEDE-40D8-B5B1-3D8BFE26B41E}" sibTransId="{6C48721E-439D-498F-B690-9A098C90EFC7}"/>
    <dgm:cxn modelId="{1580BB4A-4036-4B95-BFB5-AF6A800EF949}" srcId="{8AE44448-EB1C-49F7-9B48-DB8201F2D682}" destId="{0A00C8C4-F54F-4FC7-B652-441FEA75FD40}" srcOrd="5" destOrd="0" parTransId="{A4A55734-C8CA-47DE-917B-37862BB05F42}" sibTransId="{F12D10DE-4077-46BA-81C2-92EB43544930}"/>
    <dgm:cxn modelId="{F07A4455-005B-4D66-9BF2-719D571EA9BF}" srcId="{8AE44448-EB1C-49F7-9B48-DB8201F2D682}" destId="{EA94BF96-ED06-433A-AFDF-940971F4C298}" srcOrd="4" destOrd="0" parTransId="{082C6EB7-03E9-4D03-956A-D3F70988BD48}" sibTransId="{A23C0B41-BE65-48AD-920F-496BA6257DE3}"/>
    <dgm:cxn modelId="{03FBD595-D21E-45F8-B119-94B006E1BF20}" type="presOf" srcId="{540DBD29-2AB4-4DE0-8029-EE4864203CA7}" destId="{C02169FB-9B85-49BF-A904-3AD4CE2C3AC1}" srcOrd="0" destOrd="0" presId="urn:microsoft.com/office/officeart/2008/layout/LinedList"/>
    <dgm:cxn modelId="{169FC3A4-D178-488E-AE02-F3C4B403E1EE}" srcId="{8AE44448-EB1C-49F7-9B48-DB8201F2D682}" destId="{5BEB2DC9-F108-4618-AA02-43766CEBCEEC}" srcOrd="6" destOrd="0" parTransId="{CC852472-BB93-41AF-920C-F9F044DB7E0B}" sibTransId="{AFC2A5A1-536D-464E-BD39-696FFA6C8215}"/>
    <dgm:cxn modelId="{6C5F84AC-1643-449F-AB42-B6B095090CCF}" srcId="{8AE44448-EB1C-49F7-9B48-DB8201F2D682}" destId="{09872D4C-C9F7-49D9-919C-A5B4119F95B4}" srcOrd="7" destOrd="0" parTransId="{87591799-5615-4FCA-A2D0-3D6800FC9B65}" sibTransId="{1E9FC70E-C853-47C6-AD8C-58F10E596876}"/>
    <dgm:cxn modelId="{78C909BF-6997-4DC4-8501-7BF14A822D90}" srcId="{8AE44448-EB1C-49F7-9B48-DB8201F2D682}" destId="{3867A8F3-B343-4B5E-9BDF-394D3483ABEA}" srcOrd="2" destOrd="0" parTransId="{69B71C3D-8B46-4B73-B394-70DA86E3A9B4}" sibTransId="{926A2F89-C78C-4F2E-BE3B-6C6AC4763DFA}"/>
    <dgm:cxn modelId="{E8D5F8C0-C359-4988-8E73-906785F647F6}" type="presOf" srcId="{8AE44448-EB1C-49F7-9B48-DB8201F2D682}" destId="{3E4C0336-6FDB-4305-94BA-ACF87F9FA837}" srcOrd="0" destOrd="0" presId="urn:microsoft.com/office/officeart/2008/layout/LinedList"/>
    <dgm:cxn modelId="{421467C8-6D8F-4665-B848-8C931102FE2D}" type="presOf" srcId="{0A00C8C4-F54F-4FC7-B652-441FEA75FD40}" destId="{1B6AB4E7-D14F-4C21-9011-7E50C6EC4911}" srcOrd="0" destOrd="0" presId="urn:microsoft.com/office/officeart/2008/layout/LinedList"/>
    <dgm:cxn modelId="{669BEAC8-EF16-4E87-A690-5B74873B90C1}" type="presOf" srcId="{F90AC7B0-2D0E-4708-8DF2-EBC33A007F27}" destId="{BE051413-F355-4332-A832-A29DD5D131AE}" srcOrd="0" destOrd="0" presId="urn:microsoft.com/office/officeart/2008/layout/LinedList"/>
    <dgm:cxn modelId="{B3651FD2-4FDD-44A0-BDBE-072F41E66495}" type="presOf" srcId="{3867A8F3-B343-4B5E-9BDF-394D3483ABEA}" destId="{B2445761-42CB-475F-96E1-AE9C95BA8369}" srcOrd="0" destOrd="0" presId="urn:microsoft.com/office/officeart/2008/layout/LinedList"/>
    <dgm:cxn modelId="{654680E5-71A8-4F38-9D69-AB0AF5D2A188}" srcId="{8AE44448-EB1C-49F7-9B48-DB8201F2D682}" destId="{51D19881-DFFD-4FB5-9375-BBC07C6C4277}" srcOrd="1" destOrd="0" parTransId="{981ABFCF-894B-4611-9357-0BEC96E3853D}" sibTransId="{242D10FF-AC69-4706-9A44-8CC9CDCBE562}"/>
    <dgm:cxn modelId="{6D5327E7-64C1-4673-AD8C-FF35B86F5A33}" srcId="{8AE44448-EB1C-49F7-9B48-DB8201F2D682}" destId="{540DBD29-2AB4-4DE0-8029-EE4864203CA7}" srcOrd="3" destOrd="0" parTransId="{4BDC0C32-BBDE-470B-B8D7-53567051AF77}" sibTransId="{EE99C1AF-AFFA-4ED3-8DE1-485FBC979C5F}"/>
    <dgm:cxn modelId="{43D71AF7-7BAE-4B21-A18D-8D30D3203FA2}" type="presOf" srcId="{EA94BF96-ED06-433A-AFDF-940971F4C298}" destId="{62C911F0-9C11-4800-9834-568F2A217950}" srcOrd="0" destOrd="0" presId="urn:microsoft.com/office/officeart/2008/layout/LinedList"/>
    <dgm:cxn modelId="{87ABBD43-744E-487E-8A0E-B17FCA695B0D}" type="presParOf" srcId="{3E4C0336-6FDB-4305-94BA-ACF87F9FA837}" destId="{7AFFB442-DAFF-4B84-8BF6-6C5D15DE7FD4}" srcOrd="0" destOrd="0" presId="urn:microsoft.com/office/officeart/2008/layout/LinedList"/>
    <dgm:cxn modelId="{5EB5B401-B238-4F21-A417-52E7457EC076}" type="presParOf" srcId="{3E4C0336-6FDB-4305-94BA-ACF87F9FA837}" destId="{17696687-2967-45A4-A921-47736BB6453C}" srcOrd="1" destOrd="0" presId="urn:microsoft.com/office/officeart/2008/layout/LinedList"/>
    <dgm:cxn modelId="{F4C2BABE-27E1-4191-83C1-3DEAEBCB5E5B}" type="presParOf" srcId="{17696687-2967-45A4-A921-47736BB6453C}" destId="{BE051413-F355-4332-A832-A29DD5D131AE}" srcOrd="0" destOrd="0" presId="urn:microsoft.com/office/officeart/2008/layout/LinedList"/>
    <dgm:cxn modelId="{A3CFA2E6-A951-4BBF-A3E9-1C8811D69A43}" type="presParOf" srcId="{17696687-2967-45A4-A921-47736BB6453C}" destId="{97CC54C2-E3FC-46F4-9C70-2F38DCAB832A}" srcOrd="1" destOrd="0" presId="urn:microsoft.com/office/officeart/2008/layout/LinedList"/>
    <dgm:cxn modelId="{3B0722A2-4A92-4A4B-A38D-E4A925CD745D}" type="presParOf" srcId="{3E4C0336-6FDB-4305-94BA-ACF87F9FA837}" destId="{8A2B707B-D46A-4AC0-8A8E-4C8F6CB0372C}" srcOrd="2" destOrd="0" presId="urn:microsoft.com/office/officeart/2008/layout/LinedList"/>
    <dgm:cxn modelId="{CD02A607-7991-4C5D-B374-636E6E508794}" type="presParOf" srcId="{3E4C0336-6FDB-4305-94BA-ACF87F9FA837}" destId="{26FA8AF3-F273-4D00-87C3-6518C62531A0}" srcOrd="3" destOrd="0" presId="urn:microsoft.com/office/officeart/2008/layout/LinedList"/>
    <dgm:cxn modelId="{0D76BDF6-0906-4AA1-BB26-AF4D670FEE17}" type="presParOf" srcId="{26FA8AF3-F273-4D00-87C3-6518C62531A0}" destId="{3FC4709E-5FE6-4B8F-A49F-27E324BC4EFC}" srcOrd="0" destOrd="0" presId="urn:microsoft.com/office/officeart/2008/layout/LinedList"/>
    <dgm:cxn modelId="{0E1A4E6F-5B44-4306-937D-DF2E7CC1F5D8}" type="presParOf" srcId="{26FA8AF3-F273-4D00-87C3-6518C62531A0}" destId="{DE7EC3E6-F033-4558-8403-27CE830B0E7E}" srcOrd="1" destOrd="0" presId="urn:microsoft.com/office/officeart/2008/layout/LinedList"/>
    <dgm:cxn modelId="{AE6D2CA8-DB06-4828-841A-BD5C6148A1D9}" type="presParOf" srcId="{3E4C0336-6FDB-4305-94BA-ACF87F9FA837}" destId="{3D192DBC-EBC7-4B9E-80A4-5B75D2C652C9}" srcOrd="4" destOrd="0" presId="urn:microsoft.com/office/officeart/2008/layout/LinedList"/>
    <dgm:cxn modelId="{544A05A5-2806-446A-902B-DB1F49B15490}" type="presParOf" srcId="{3E4C0336-6FDB-4305-94BA-ACF87F9FA837}" destId="{5963105C-C1DB-423D-9C55-7B4C429567FC}" srcOrd="5" destOrd="0" presId="urn:microsoft.com/office/officeart/2008/layout/LinedList"/>
    <dgm:cxn modelId="{5A9FE544-FE98-4EC0-A843-7AA381F6BE5E}" type="presParOf" srcId="{5963105C-C1DB-423D-9C55-7B4C429567FC}" destId="{B2445761-42CB-475F-96E1-AE9C95BA8369}" srcOrd="0" destOrd="0" presId="urn:microsoft.com/office/officeart/2008/layout/LinedList"/>
    <dgm:cxn modelId="{FC174E3E-D459-40D6-9781-DEE6A282FC76}" type="presParOf" srcId="{5963105C-C1DB-423D-9C55-7B4C429567FC}" destId="{4D259F39-A5AD-41F1-9A39-77461A1D8638}" srcOrd="1" destOrd="0" presId="urn:microsoft.com/office/officeart/2008/layout/LinedList"/>
    <dgm:cxn modelId="{8588EEE9-A502-4B76-9DEC-4D76DF224ABD}" type="presParOf" srcId="{3E4C0336-6FDB-4305-94BA-ACF87F9FA837}" destId="{9DA4AB17-BA63-44EC-A5EE-304E59C7F1AB}" srcOrd="6" destOrd="0" presId="urn:microsoft.com/office/officeart/2008/layout/LinedList"/>
    <dgm:cxn modelId="{67DB488F-E956-41E4-A34F-FC5295BBAFD9}" type="presParOf" srcId="{3E4C0336-6FDB-4305-94BA-ACF87F9FA837}" destId="{E4595BD0-A41D-4FDF-A0A0-0237CC9428FC}" srcOrd="7" destOrd="0" presId="urn:microsoft.com/office/officeart/2008/layout/LinedList"/>
    <dgm:cxn modelId="{6386C5E1-8DF0-478E-BD27-125AAC81318F}" type="presParOf" srcId="{E4595BD0-A41D-4FDF-A0A0-0237CC9428FC}" destId="{C02169FB-9B85-49BF-A904-3AD4CE2C3AC1}" srcOrd="0" destOrd="0" presId="urn:microsoft.com/office/officeart/2008/layout/LinedList"/>
    <dgm:cxn modelId="{8B889705-4396-4897-A668-A1996AE88C41}" type="presParOf" srcId="{E4595BD0-A41D-4FDF-A0A0-0237CC9428FC}" destId="{B1943BF7-8F4D-41ED-9C93-CCF5D6E5625A}" srcOrd="1" destOrd="0" presId="urn:microsoft.com/office/officeart/2008/layout/LinedList"/>
    <dgm:cxn modelId="{62CAF773-54E1-46AD-9958-BF9B1145BD30}" type="presParOf" srcId="{3E4C0336-6FDB-4305-94BA-ACF87F9FA837}" destId="{304E2A29-8C44-4EEC-9632-351DB6A22A98}" srcOrd="8" destOrd="0" presId="urn:microsoft.com/office/officeart/2008/layout/LinedList"/>
    <dgm:cxn modelId="{C1ABB822-7407-40D0-9A8E-50F7FF8C88BC}" type="presParOf" srcId="{3E4C0336-6FDB-4305-94BA-ACF87F9FA837}" destId="{12B90C8F-8D5E-40FB-8873-0ED1889F977A}" srcOrd="9" destOrd="0" presId="urn:microsoft.com/office/officeart/2008/layout/LinedList"/>
    <dgm:cxn modelId="{6B05FCDA-62DE-4AFA-B59D-BC0E1C3026DF}" type="presParOf" srcId="{12B90C8F-8D5E-40FB-8873-0ED1889F977A}" destId="{62C911F0-9C11-4800-9834-568F2A217950}" srcOrd="0" destOrd="0" presId="urn:microsoft.com/office/officeart/2008/layout/LinedList"/>
    <dgm:cxn modelId="{B16DCB9F-26D6-4185-BE38-D20F77A33E20}" type="presParOf" srcId="{12B90C8F-8D5E-40FB-8873-0ED1889F977A}" destId="{22FD086C-9960-40FB-B9EB-D2C642764C13}" srcOrd="1" destOrd="0" presId="urn:microsoft.com/office/officeart/2008/layout/LinedList"/>
    <dgm:cxn modelId="{386BD2D0-73AF-4675-9154-9C9AA95CB508}" type="presParOf" srcId="{3E4C0336-6FDB-4305-94BA-ACF87F9FA837}" destId="{CA7F47E5-A8FB-4353-89AC-BAF0E8810648}" srcOrd="10" destOrd="0" presId="urn:microsoft.com/office/officeart/2008/layout/LinedList"/>
    <dgm:cxn modelId="{6F99413C-250D-4517-B3E8-0B9EDE0BA237}" type="presParOf" srcId="{3E4C0336-6FDB-4305-94BA-ACF87F9FA837}" destId="{30550162-E61E-40AA-94AA-9DF6E28AB21F}" srcOrd="11" destOrd="0" presId="urn:microsoft.com/office/officeart/2008/layout/LinedList"/>
    <dgm:cxn modelId="{AD2E4DAD-4F7C-49E8-A2BA-05D74A481CDF}" type="presParOf" srcId="{30550162-E61E-40AA-94AA-9DF6E28AB21F}" destId="{1B6AB4E7-D14F-4C21-9011-7E50C6EC4911}" srcOrd="0" destOrd="0" presId="urn:microsoft.com/office/officeart/2008/layout/LinedList"/>
    <dgm:cxn modelId="{455E8A56-231B-4A6D-BD17-3BB55BD476A3}" type="presParOf" srcId="{30550162-E61E-40AA-94AA-9DF6E28AB21F}" destId="{4E40A7DA-AA51-45BB-B29D-277FA21F491E}" srcOrd="1" destOrd="0" presId="urn:microsoft.com/office/officeart/2008/layout/LinedList"/>
    <dgm:cxn modelId="{BEE49B5B-4555-4F69-A611-7654943C9A52}" type="presParOf" srcId="{3E4C0336-6FDB-4305-94BA-ACF87F9FA837}" destId="{FF9F7A1F-F5A4-49BC-AF54-BA6E804FC894}" srcOrd="12" destOrd="0" presId="urn:microsoft.com/office/officeart/2008/layout/LinedList"/>
    <dgm:cxn modelId="{C07C1370-0B02-4F27-AE4E-240BF83A9B76}" type="presParOf" srcId="{3E4C0336-6FDB-4305-94BA-ACF87F9FA837}" destId="{F898BA5C-2AF4-42D7-8EF1-402694E090A7}" srcOrd="13" destOrd="0" presId="urn:microsoft.com/office/officeart/2008/layout/LinedList"/>
    <dgm:cxn modelId="{8981F1C9-52E8-484D-BDDB-F44C67EB0E95}" type="presParOf" srcId="{F898BA5C-2AF4-42D7-8EF1-402694E090A7}" destId="{679A7FE6-D50D-4920-B199-FE024D83ACDC}" srcOrd="0" destOrd="0" presId="urn:microsoft.com/office/officeart/2008/layout/LinedList"/>
    <dgm:cxn modelId="{2EE58C95-4D93-4389-931F-74727C3A3FF5}" type="presParOf" srcId="{F898BA5C-2AF4-42D7-8EF1-402694E090A7}" destId="{EE27A6C4-924D-46FD-B32C-5A5FD132F9E1}" srcOrd="1" destOrd="0" presId="urn:microsoft.com/office/officeart/2008/layout/LinedList"/>
    <dgm:cxn modelId="{83E7CC4C-0DC9-41B5-B2F4-081565CFB74A}" type="presParOf" srcId="{3E4C0336-6FDB-4305-94BA-ACF87F9FA837}" destId="{E620835E-3C0E-498D-AB04-22974957FE71}" srcOrd="14" destOrd="0" presId="urn:microsoft.com/office/officeart/2008/layout/LinedList"/>
    <dgm:cxn modelId="{4DFE6329-CE0D-4549-85ED-F003E22B1FA7}" type="presParOf" srcId="{3E4C0336-6FDB-4305-94BA-ACF87F9FA837}" destId="{94A717A5-0369-4A82-A883-3B49C61067A1}" srcOrd="15" destOrd="0" presId="urn:microsoft.com/office/officeart/2008/layout/LinedList"/>
    <dgm:cxn modelId="{E6FC4052-CD03-4C62-A67D-9E0E9EBD9E20}" type="presParOf" srcId="{94A717A5-0369-4A82-A883-3B49C61067A1}" destId="{2138D2B9-6959-47A8-AAAD-21390ECBCB26}" srcOrd="0" destOrd="0" presId="urn:microsoft.com/office/officeart/2008/layout/LinedList"/>
    <dgm:cxn modelId="{EDD8031D-F145-445F-8F68-6774168F3158}" type="presParOf" srcId="{94A717A5-0369-4A82-A883-3B49C61067A1}" destId="{89803A7F-C186-4C47-B509-A298BB87488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643F884-73EC-44FC-9901-03F0BFD5F894}"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en-US"/>
        </a:p>
      </dgm:t>
    </dgm:pt>
    <dgm:pt modelId="{ABD87FA5-A2FE-47F2-97CC-5F8A828F5A1E}">
      <dgm:prSet/>
      <dgm:spPr/>
      <dgm:t>
        <a:bodyPr/>
        <a:lstStyle/>
        <a:p>
          <a:r>
            <a:rPr lang="en-ZA" dirty="0"/>
            <a:t>South Africa's Language in Education Policy (1997) promotes multilingualism, ensuring fair access to education and the preservation of home languages. It supports bilingual education to enhance cognitive and emotional development, in line with the National Education Policy Act (1996) and the South African Schools Act (1996).</a:t>
          </a:r>
          <a:endParaRPr lang="en-US" dirty="0"/>
        </a:p>
      </dgm:t>
    </dgm:pt>
    <dgm:pt modelId="{96B6AC00-6D34-44A5-A970-A4EE3EB014C9}" type="parTrans" cxnId="{48BB0238-CEC4-4A95-8C32-CF2BCC5CA45C}">
      <dgm:prSet/>
      <dgm:spPr/>
      <dgm:t>
        <a:bodyPr/>
        <a:lstStyle/>
        <a:p>
          <a:endParaRPr lang="en-US"/>
        </a:p>
      </dgm:t>
    </dgm:pt>
    <dgm:pt modelId="{D236CE23-10AD-4AA8-A08F-BD3CB9B34D1C}" type="sibTrans" cxnId="{48BB0238-CEC4-4A95-8C32-CF2BCC5CA45C}">
      <dgm:prSet/>
      <dgm:spPr/>
      <dgm:t>
        <a:bodyPr/>
        <a:lstStyle/>
        <a:p>
          <a:endParaRPr lang="en-US"/>
        </a:p>
      </dgm:t>
    </dgm:pt>
    <dgm:pt modelId="{31695507-E47B-4A2C-A8C1-0C3E1BBC02AB}">
      <dgm:prSet/>
      <dgm:spPr/>
      <dgm:t>
        <a:bodyPr/>
        <a:lstStyle/>
        <a:p>
          <a:r>
            <a:rPr lang="en-ZA"/>
            <a:t>PanSALB aligns with the 1996 Constitution, advocating for the preservation of all 12 official languages, including indigenous languages. It oversees the implementation of language policies, ensuring social harmony and multilingualism through annual planning and resource distribution.</a:t>
          </a:r>
          <a:endParaRPr lang="en-US"/>
        </a:p>
      </dgm:t>
    </dgm:pt>
    <dgm:pt modelId="{C13E7EA0-9E49-4DBC-8604-237745E13674}" type="parTrans" cxnId="{86D24094-DF39-460F-8B0B-D0F64C790458}">
      <dgm:prSet/>
      <dgm:spPr/>
      <dgm:t>
        <a:bodyPr/>
        <a:lstStyle/>
        <a:p>
          <a:endParaRPr lang="en-US"/>
        </a:p>
      </dgm:t>
    </dgm:pt>
    <dgm:pt modelId="{DE769988-BC5D-4FA6-9F34-0ED49A75574E}" type="sibTrans" cxnId="{86D24094-DF39-460F-8B0B-D0F64C790458}">
      <dgm:prSet/>
      <dgm:spPr/>
      <dgm:t>
        <a:bodyPr/>
        <a:lstStyle/>
        <a:p>
          <a:endParaRPr lang="en-US"/>
        </a:p>
      </dgm:t>
    </dgm:pt>
    <dgm:pt modelId="{5508C7CE-78D5-4E0C-8D56-21DCC8F31675}">
      <dgm:prSet/>
      <dgm:spPr/>
      <dgm:t>
        <a:bodyPr/>
        <a:lstStyle/>
        <a:p>
          <a:r>
            <a:rPr lang="en-ZA"/>
            <a:t>SADiLaR supports research on digital language resources, focusing on the promotion of indigenous languages and computational research in social sciences. It develops resources for all official languages to advance multilingualism and digital humanities.</a:t>
          </a:r>
          <a:endParaRPr lang="en-US"/>
        </a:p>
      </dgm:t>
    </dgm:pt>
    <dgm:pt modelId="{E1B1FD4C-B721-4775-9EFF-E4166BFB0988}" type="parTrans" cxnId="{E9015948-D7D4-4CB5-8F5B-591EACCF8893}">
      <dgm:prSet/>
      <dgm:spPr/>
      <dgm:t>
        <a:bodyPr/>
        <a:lstStyle/>
        <a:p>
          <a:endParaRPr lang="en-US"/>
        </a:p>
      </dgm:t>
    </dgm:pt>
    <dgm:pt modelId="{83732A8D-35B1-49BB-AE65-DA3334796E18}" type="sibTrans" cxnId="{E9015948-D7D4-4CB5-8F5B-591EACCF8893}">
      <dgm:prSet/>
      <dgm:spPr/>
      <dgm:t>
        <a:bodyPr/>
        <a:lstStyle/>
        <a:p>
          <a:endParaRPr lang="en-US"/>
        </a:p>
      </dgm:t>
    </dgm:pt>
    <dgm:pt modelId="{D8F511BD-4022-4F21-84E2-7721E434EB31}">
      <dgm:prSet/>
      <dgm:spPr/>
      <dgm:t>
        <a:bodyPr/>
        <a:lstStyle/>
        <a:p>
          <a:r>
            <a:rPr lang="en-ZA"/>
            <a:t>GCIS Language Policy ensures government information is accessible in all official languages, using simple language for clear communication. It includes provisions for Braille and other sensory impairments, overseen by the GCIS Language Services Unit to collaborate with linguistic bodies.</a:t>
          </a:r>
          <a:endParaRPr lang="en-US"/>
        </a:p>
      </dgm:t>
    </dgm:pt>
    <dgm:pt modelId="{FDA35DA4-B69C-4E47-9D07-EC14BAC300D6}" type="parTrans" cxnId="{8A7F1556-C208-4E4E-8058-9807DBABF1AD}">
      <dgm:prSet/>
      <dgm:spPr/>
      <dgm:t>
        <a:bodyPr/>
        <a:lstStyle/>
        <a:p>
          <a:endParaRPr lang="en-US"/>
        </a:p>
      </dgm:t>
    </dgm:pt>
    <dgm:pt modelId="{929020D6-5F76-48B7-9020-6E258C2BF777}" type="sibTrans" cxnId="{8A7F1556-C208-4E4E-8058-9807DBABF1AD}">
      <dgm:prSet/>
      <dgm:spPr/>
      <dgm:t>
        <a:bodyPr/>
        <a:lstStyle/>
        <a:p>
          <a:endParaRPr lang="en-US"/>
        </a:p>
      </dgm:t>
    </dgm:pt>
    <dgm:pt modelId="{E192C349-E2F0-4DB5-A37B-B2A8F866DB0B}" type="pres">
      <dgm:prSet presAssocID="{9643F884-73EC-44FC-9901-03F0BFD5F894}" presName="vert0" presStyleCnt="0">
        <dgm:presLayoutVars>
          <dgm:dir/>
          <dgm:animOne val="branch"/>
          <dgm:animLvl val="lvl"/>
        </dgm:presLayoutVars>
      </dgm:prSet>
      <dgm:spPr/>
    </dgm:pt>
    <dgm:pt modelId="{88D07AE3-8101-4663-A469-4E3F610A900B}" type="pres">
      <dgm:prSet presAssocID="{ABD87FA5-A2FE-47F2-97CC-5F8A828F5A1E}" presName="thickLine" presStyleLbl="alignNode1" presStyleIdx="0" presStyleCnt="4"/>
      <dgm:spPr/>
    </dgm:pt>
    <dgm:pt modelId="{9729F88F-54B7-48EC-891E-D6F323304E16}" type="pres">
      <dgm:prSet presAssocID="{ABD87FA5-A2FE-47F2-97CC-5F8A828F5A1E}" presName="horz1" presStyleCnt="0"/>
      <dgm:spPr/>
    </dgm:pt>
    <dgm:pt modelId="{8B018ED0-CEC5-4A73-8C94-C5A0DCC7481F}" type="pres">
      <dgm:prSet presAssocID="{ABD87FA5-A2FE-47F2-97CC-5F8A828F5A1E}" presName="tx1" presStyleLbl="revTx" presStyleIdx="0" presStyleCnt="4"/>
      <dgm:spPr/>
    </dgm:pt>
    <dgm:pt modelId="{A0BFCE66-104B-49C3-95F8-9406FAC3C006}" type="pres">
      <dgm:prSet presAssocID="{ABD87FA5-A2FE-47F2-97CC-5F8A828F5A1E}" presName="vert1" presStyleCnt="0"/>
      <dgm:spPr/>
    </dgm:pt>
    <dgm:pt modelId="{7D1E58B1-1C53-4EF1-9375-0596E2C26340}" type="pres">
      <dgm:prSet presAssocID="{31695507-E47B-4A2C-A8C1-0C3E1BBC02AB}" presName="thickLine" presStyleLbl="alignNode1" presStyleIdx="1" presStyleCnt="4"/>
      <dgm:spPr/>
    </dgm:pt>
    <dgm:pt modelId="{79F5D2D5-DCC5-47EA-B890-321AC4FC0B1F}" type="pres">
      <dgm:prSet presAssocID="{31695507-E47B-4A2C-A8C1-0C3E1BBC02AB}" presName="horz1" presStyleCnt="0"/>
      <dgm:spPr/>
    </dgm:pt>
    <dgm:pt modelId="{CD7B5F64-59EE-4D02-8132-A7FF93DDA2AB}" type="pres">
      <dgm:prSet presAssocID="{31695507-E47B-4A2C-A8C1-0C3E1BBC02AB}" presName="tx1" presStyleLbl="revTx" presStyleIdx="1" presStyleCnt="4"/>
      <dgm:spPr/>
    </dgm:pt>
    <dgm:pt modelId="{8A958907-85F8-4334-942D-7F1E8ABA93D3}" type="pres">
      <dgm:prSet presAssocID="{31695507-E47B-4A2C-A8C1-0C3E1BBC02AB}" presName="vert1" presStyleCnt="0"/>
      <dgm:spPr/>
    </dgm:pt>
    <dgm:pt modelId="{A3440788-C625-49F6-97C5-10EBCC63261A}" type="pres">
      <dgm:prSet presAssocID="{5508C7CE-78D5-4E0C-8D56-21DCC8F31675}" presName="thickLine" presStyleLbl="alignNode1" presStyleIdx="2" presStyleCnt="4"/>
      <dgm:spPr/>
    </dgm:pt>
    <dgm:pt modelId="{CDD641DD-84EC-4369-A5C9-1FA81D9712E8}" type="pres">
      <dgm:prSet presAssocID="{5508C7CE-78D5-4E0C-8D56-21DCC8F31675}" presName="horz1" presStyleCnt="0"/>
      <dgm:spPr/>
    </dgm:pt>
    <dgm:pt modelId="{454E8165-221C-4B5F-A06B-8CA808A3FF58}" type="pres">
      <dgm:prSet presAssocID="{5508C7CE-78D5-4E0C-8D56-21DCC8F31675}" presName="tx1" presStyleLbl="revTx" presStyleIdx="2" presStyleCnt="4"/>
      <dgm:spPr/>
    </dgm:pt>
    <dgm:pt modelId="{57A86E8E-FC92-4E18-A970-86F6563C9123}" type="pres">
      <dgm:prSet presAssocID="{5508C7CE-78D5-4E0C-8D56-21DCC8F31675}" presName="vert1" presStyleCnt="0"/>
      <dgm:spPr/>
    </dgm:pt>
    <dgm:pt modelId="{AC635534-258C-4E68-A2FB-ACA221BBC313}" type="pres">
      <dgm:prSet presAssocID="{D8F511BD-4022-4F21-84E2-7721E434EB31}" presName="thickLine" presStyleLbl="alignNode1" presStyleIdx="3" presStyleCnt="4"/>
      <dgm:spPr/>
    </dgm:pt>
    <dgm:pt modelId="{828609DA-24D3-4EEC-9B07-1797A558CB29}" type="pres">
      <dgm:prSet presAssocID="{D8F511BD-4022-4F21-84E2-7721E434EB31}" presName="horz1" presStyleCnt="0"/>
      <dgm:spPr/>
    </dgm:pt>
    <dgm:pt modelId="{76DA3E40-B765-43EC-88FF-1B150115A317}" type="pres">
      <dgm:prSet presAssocID="{D8F511BD-4022-4F21-84E2-7721E434EB31}" presName="tx1" presStyleLbl="revTx" presStyleIdx="3" presStyleCnt="4"/>
      <dgm:spPr/>
    </dgm:pt>
    <dgm:pt modelId="{2A27815F-A582-4CAE-AE06-665893D0E902}" type="pres">
      <dgm:prSet presAssocID="{D8F511BD-4022-4F21-84E2-7721E434EB31}" presName="vert1" presStyleCnt="0"/>
      <dgm:spPr/>
    </dgm:pt>
  </dgm:ptLst>
  <dgm:cxnLst>
    <dgm:cxn modelId="{A9DFDA14-FEE8-4155-A2B0-69E236D0F75F}" type="presOf" srcId="{5508C7CE-78D5-4E0C-8D56-21DCC8F31675}" destId="{454E8165-221C-4B5F-A06B-8CA808A3FF58}" srcOrd="0" destOrd="0" presId="urn:microsoft.com/office/officeart/2008/layout/LinedList"/>
    <dgm:cxn modelId="{48BB0238-CEC4-4A95-8C32-CF2BCC5CA45C}" srcId="{9643F884-73EC-44FC-9901-03F0BFD5F894}" destId="{ABD87FA5-A2FE-47F2-97CC-5F8A828F5A1E}" srcOrd="0" destOrd="0" parTransId="{96B6AC00-6D34-44A5-A970-A4EE3EB014C9}" sibTransId="{D236CE23-10AD-4AA8-A08F-BD3CB9B34D1C}"/>
    <dgm:cxn modelId="{E9015948-D7D4-4CB5-8F5B-591EACCF8893}" srcId="{9643F884-73EC-44FC-9901-03F0BFD5F894}" destId="{5508C7CE-78D5-4E0C-8D56-21DCC8F31675}" srcOrd="2" destOrd="0" parTransId="{E1B1FD4C-B721-4775-9EFF-E4166BFB0988}" sibTransId="{83732A8D-35B1-49BB-AE65-DA3334796E18}"/>
    <dgm:cxn modelId="{115D2D6C-5CDC-421E-9712-EFA939C2CB5B}" type="presOf" srcId="{9643F884-73EC-44FC-9901-03F0BFD5F894}" destId="{E192C349-E2F0-4DB5-A37B-B2A8F866DB0B}" srcOrd="0" destOrd="0" presId="urn:microsoft.com/office/officeart/2008/layout/LinedList"/>
    <dgm:cxn modelId="{8A7F1556-C208-4E4E-8058-9807DBABF1AD}" srcId="{9643F884-73EC-44FC-9901-03F0BFD5F894}" destId="{D8F511BD-4022-4F21-84E2-7721E434EB31}" srcOrd="3" destOrd="0" parTransId="{FDA35DA4-B69C-4E47-9D07-EC14BAC300D6}" sibTransId="{929020D6-5F76-48B7-9020-6E258C2BF777}"/>
    <dgm:cxn modelId="{86D24094-DF39-460F-8B0B-D0F64C790458}" srcId="{9643F884-73EC-44FC-9901-03F0BFD5F894}" destId="{31695507-E47B-4A2C-A8C1-0C3E1BBC02AB}" srcOrd="1" destOrd="0" parTransId="{C13E7EA0-9E49-4DBC-8604-237745E13674}" sibTransId="{DE769988-BC5D-4FA6-9F34-0ED49A75574E}"/>
    <dgm:cxn modelId="{751BFBD5-EF8D-49C7-94F3-CFB565171D90}" type="presOf" srcId="{D8F511BD-4022-4F21-84E2-7721E434EB31}" destId="{76DA3E40-B765-43EC-88FF-1B150115A317}" srcOrd="0" destOrd="0" presId="urn:microsoft.com/office/officeart/2008/layout/LinedList"/>
    <dgm:cxn modelId="{18EC7BE9-B42D-41E9-BED1-3F5E4186FDD7}" type="presOf" srcId="{ABD87FA5-A2FE-47F2-97CC-5F8A828F5A1E}" destId="{8B018ED0-CEC5-4A73-8C94-C5A0DCC7481F}" srcOrd="0" destOrd="0" presId="urn:microsoft.com/office/officeart/2008/layout/LinedList"/>
    <dgm:cxn modelId="{448B80E9-CD62-4EC2-92DC-6088BB71DC33}" type="presOf" srcId="{31695507-E47B-4A2C-A8C1-0C3E1BBC02AB}" destId="{CD7B5F64-59EE-4D02-8132-A7FF93DDA2AB}" srcOrd="0" destOrd="0" presId="urn:microsoft.com/office/officeart/2008/layout/LinedList"/>
    <dgm:cxn modelId="{E1F787A3-A6D4-4CB6-9D3E-1B377EDE043E}" type="presParOf" srcId="{E192C349-E2F0-4DB5-A37B-B2A8F866DB0B}" destId="{88D07AE3-8101-4663-A469-4E3F610A900B}" srcOrd="0" destOrd="0" presId="urn:microsoft.com/office/officeart/2008/layout/LinedList"/>
    <dgm:cxn modelId="{86B2129D-1D86-47DC-9879-585B2F76A712}" type="presParOf" srcId="{E192C349-E2F0-4DB5-A37B-B2A8F866DB0B}" destId="{9729F88F-54B7-48EC-891E-D6F323304E16}" srcOrd="1" destOrd="0" presId="urn:microsoft.com/office/officeart/2008/layout/LinedList"/>
    <dgm:cxn modelId="{33CBE0A3-298E-461B-9BF4-978368A8F325}" type="presParOf" srcId="{9729F88F-54B7-48EC-891E-D6F323304E16}" destId="{8B018ED0-CEC5-4A73-8C94-C5A0DCC7481F}" srcOrd="0" destOrd="0" presId="urn:microsoft.com/office/officeart/2008/layout/LinedList"/>
    <dgm:cxn modelId="{6A147462-40FC-407B-A3AF-7E005B6E80BE}" type="presParOf" srcId="{9729F88F-54B7-48EC-891E-D6F323304E16}" destId="{A0BFCE66-104B-49C3-95F8-9406FAC3C006}" srcOrd="1" destOrd="0" presId="urn:microsoft.com/office/officeart/2008/layout/LinedList"/>
    <dgm:cxn modelId="{010A577A-317F-4E6E-878F-488B82BB7472}" type="presParOf" srcId="{E192C349-E2F0-4DB5-A37B-B2A8F866DB0B}" destId="{7D1E58B1-1C53-4EF1-9375-0596E2C26340}" srcOrd="2" destOrd="0" presId="urn:microsoft.com/office/officeart/2008/layout/LinedList"/>
    <dgm:cxn modelId="{556C0277-1B67-454C-9098-C782BCF200D3}" type="presParOf" srcId="{E192C349-E2F0-4DB5-A37B-B2A8F866DB0B}" destId="{79F5D2D5-DCC5-47EA-B890-321AC4FC0B1F}" srcOrd="3" destOrd="0" presId="urn:microsoft.com/office/officeart/2008/layout/LinedList"/>
    <dgm:cxn modelId="{08477DC0-A251-4EC3-A9FA-B7A4AB6EFA30}" type="presParOf" srcId="{79F5D2D5-DCC5-47EA-B890-321AC4FC0B1F}" destId="{CD7B5F64-59EE-4D02-8132-A7FF93DDA2AB}" srcOrd="0" destOrd="0" presId="urn:microsoft.com/office/officeart/2008/layout/LinedList"/>
    <dgm:cxn modelId="{C02D944B-219F-472C-AE6C-427717DFB252}" type="presParOf" srcId="{79F5D2D5-DCC5-47EA-B890-321AC4FC0B1F}" destId="{8A958907-85F8-4334-942D-7F1E8ABA93D3}" srcOrd="1" destOrd="0" presId="urn:microsoft.com/office/officeart/2008/layout/LinedList"/>
    <dgm:cxn modelId="{740AAFC5-9E28-4160-8BF7-966E3CC73E71}" type="presParOf" srcId="{E192C349-E2F0-4DB5-A37B-B2A8F866DB0B}" destId="{A3440788-C625-49F6-97C5-10EBCC63261A}" srcOrd="4" destOrd="0" presId="urn:microsoft.com/office/officeart/2008/layout/LinedList"/>
    <dgm:cxn modelId="{75B74E51-317A-4D5D-80D0-0368AA4409E7}" type="presParOf" srcId="{E192C349-E2F0-4DB5-A37B-B2A8F866DB0B}" destId="{CDD641DD-84EC-4369-A5C9-1FA81D9712E8}" srcOrd="5" destOrd="0" presId="urn:microsoft.com/office/officeart/2008/layout/LinedList"/>
    <dgm:cxn modelId="{31A54841-DFA0-4CC5-BD00-44DC193F4516}" type="presParOf" srcId="{CDD641DD-84EC-4369-A5C9-1FA81D9712E8}" destId="{454E8165-221C-4B5F-A06B-8CA808A3FF58}" srcOrd="0" destOrd="0" presId="urn:microsoft.com/office/officeart/2008/layout/LinedList"/>
    <dgm:cxn modelId="{74FB2620-8A0D-4CA9-AB9D-54C26C8A0B73}" type="presParOf" srcId="{CDD641DD-84EC-4369-A5C9-1FA81D9712E8}" destId="{57A86E8E-FC92-4E18-A970-86F6563C9123}" srcOrd="1" destOrd="0" presId="urn:microsoft.com/office/officeart/2008/layout/LinedList"/>
    <dgm:cxn modelId="{438ED322-A3D8-4B63-858A-E1DC105396F1}" type="presParOf" srcId="{E192C349-E2F0-4DB5-A37B-B2A8F866DB0B}" destId="{AC635534-258C-4E68-A2FB-ACA221BBC313}" srcOrd="6" destOrd="0" presId="urn:microsoft.com/office/officeart/2008/layout/LinedList"/>
    <dgm:cxn modelId="{65C03BED-CB4B-424D-A4D5-B7D32C868553}" type="presParOf" srcId="{E192C349-E2F0-4DB5-A37B-B2A8F866DB0B}" destId="{828609DA-24D3-4EEC-9B07-1797A558CB29}" srcOrd="7" destOrd="0" presId="urn:microsoft.com/office/officeart/2008/layout/LinedList"/>
    <dgm:cxn modelId="{FB957B42-558F-4640-AA68-14A0544FE190}" type="presParOf" srcId="{828609DA-24D3-4EEC-9B07-1797A558CB29}" destId="{76DA3E40-B765-43EC-88FF-1B150115A317}" srcOrd="0" destOrd="0" presId="urn:microsoft.com/office/officeart/2008/layout/LinedList"/>
    <dgm:cxn modelId="{66DDAB1E-2B3C-4B4E-8354-CAACAF2A5E63}" type="presParOf" srcId="{828609DA-24D3-4EEC-9B07-1797A558CB29}" destId="{2A27815F-A582-4CAE-AE06-665893D0E90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A032FA3-8F03-4013-A788-41D3BE42338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B8B0CFFF-8504-419A-997A-6C1CF9526516}">
      <dgm:prSet/>
      <dgm:spPr/>
      <dgm:t>
        <a:bodyPr/>
        <a:lstStyle/>
        <a:p>
          <a:r>
            <a:rPr lang="en-ZA"/>
            <a:t>Most reading materials are in English; access to resources in South African languages is limited (Metelerkamp, 2022), affecting learners’ ability to relate and comprehend stories.</a:t>
          </a:r>
          <a:endParaRPr lang="en-US"/>
        </a:p>
      </dgm:t>
    </dgm:pt>
    <dgm:pt modelId="{9A275CF3-A7A0-4160-81B7-9ED5B2704C2A}" type="parTrans" cxnId="{733BFFB8-E818-4813-BF42-F8B7F0D7C11C}">
      <dgm:prSet/>
      <dgm:spPr/>
      <dgm:t>
        <a:bodyPr/>
        <a:lstStyle/>
        <a:p>
          <a:endParaRPr lang="en-US"/>
        </a:p>
      </dgm:t>
    </dgm:pt>
    <dgm:pt modelId="{2D5BDC9B-8F7D-4C36-AA95-5EAA4FC413CE}" type="sibTrans" cxnId="{733BFFB8-E818-4813-BF42-F8B7F0D7C11C}">
      <dgm:prSet/>
      <dgm:spPr/>
      <dgm:t>
        <a:bodyPr/>
        <a:lstStyle/>
        <a:p>
          <a:endParaRPr lang="en-US"/>
        </a:p>
      </dgm:t>
    </dgm:pt>
    <dgm:pt modelId="{C44E14C9-80A3-406E-8869-47C9A7139C15}">
      <dgm:prSet/>
      <dgm:spPr/>
      <dgm:t>
        <a:bodyPr/>
        <a:lstStyle/>
        <a:p>
          <a:r>
            <a:rPr lang="en-ZA"/>
            <a:t>Language proficiency in European languages like English is often used to measure education levels, a legacy of colonial and missionary education systems (McKinney, 2022; Gallego &amp; Woodberry, 2010).</a:t>
          </a:r>
          <a:endParaRPr lang="en-US"/>
        </a:p>
      </dgm:t>
    </dgm:pt>
    <dgm:pt modelId="{F5911FB5-9E9B-432B-A77E-90552E4FCA56}" type="parTrans" cxnId="{2FAA481B-8C5C-4D23-945D-1A0B2C5B1A66}">
      <dgm:prSet/>
      <dgm:spPr/>
      <dgm:t>
        <a:bodyPr/>
        <a:lstStyle/>
        <a:p>
          <a:endParaRPr lang="en-US"/>
        </a:p>
      </dgm:t>
    </dgm:pt>
    <dgm:pt modelId="{DD884D59-6C34-445A-BE42-F669A421D6A1}" type="sibTrans" cxnId="{2FAA481B-8C5C-4D23-945D-1A0B2C5B1A66}">
      <dgm:prSet/>
      <dgm:spPr/>
      <dgm:t>
        <a:bodyPr/>
        <a:lstStyle/>
        <a:p>
          <a:endParaRPr lang="en-US"/>
        </a:p>
      </dgm:t>
    </dgm:pt>
    <dgm:pt modelId="{3D68CC9D-8179-47E8-90C3-AC3518AA03DD}">
      <dgm:prSet/>
      <dgm:spPr/>
      <dgm:t>
        <a:bodyPr/>
        <a:lstStyle/>
        <a:p>
          <a:r>
            <a:rPr lang="en-ZA"/>
            <a:t>Learners in disadvantaged areas often lack reading materials at home and school (Maja &amp; Motseke, 2022), with poor communities also lacking libraries, technology, and resources (Mohamed, 2020).</a:t>
          </a:r>
          <a:endParaRPr lang="en-US"/>
        </a:p>
      </dgm:t>
    </dgm:pt>
    <dgm:pt modelId="{8A913565-35C7-4A2A-81FD-3AAC5DE01C08}" type="parTrans" cxnId="{5F2048CE-D6C4-4729-9EB3-9E5E5A070DFA}">
      <dgm:prSet/>
      <dgm:spPr/>
      <dgm:t>
        <a:bodyPr/>
        <a:lstStyle/>
        <a:p>
          <a:endParaRPr lang="en-US"/>
        </a:p>
      </dgm:t>
    </dgm:pt>
    <dgm:pt modelId="{9C7DC2FA-5B16-48B3-8133-A77F4E323542}" type="sibTrans" cxnId="{5F2048CE-D6C4-4729-9EB3-9E5E5A070DFA}">
      <dgm:prSet/>
      <dgm:spPr/>
      <dgm:t>
        <a:bodyPr/>
        <a:lstStyle/>
        <a:p>
          <a:endParaRPr lang="en-US"/>
        </a:p>
      </dgm:t>
    </dgm:pt>
    <dgm:pt modelId="{0113B980-7E14-49EB-B3D4-5C9A8E3CB74F}">
      <dgm:prSet/>
      <dgm:spPr/>
      <dgm:t>
        <a:bodyPr/>
        <a:lstStyle/>
        <a:p>
          <a:r>
            <a:rPr lang="en-ZA"/>
            <a:t>The absence of high-quality, diverse reading resources hinders teachers’ ability to teach comprehension effectively (Smith et al., 2023).</a:t>
          </a:r>
          <a:endParaRPr lang="en-US"/>
        </a:p>
      </dgm:t>
    </dgm:pt>
    <dgm:pt modelId="{2C8E713D-C23F-4E21-A6DB-781B638266CD}" type="parTrans" cxnId="{064EAE2D-2BB8-4A22-B602-267F8271952F}">
      <dgm:prSet/>
      <dgm:spPr/>
      <dgm:t>
        <a:bodyPr/>
        <a:lstStyle/>
        <a:p>
          <a:endParaRPr lang="en-US"/>
        </a:p>
      </dgm:t>
    </dgm:pt>
    <dgm:pt modelId="{CEB46102-A2C6-4C78-9F82-E4DDE0FCE1CC}" type="sibTrans" cxnId="{064EAE2D-2BB8-4A22-B602-267F8271952F}">
      <dgm:prSet/>
      <dgm:spPr/>
      <dgm:t>
        <a:bodyPr/>
        <a:lstStyle/>
        <a:p>
          <a:endParaRPr lang="en-US"/>
        </a:p>
      </dgm:t>
    </dgm:pt>
    <dgm:pt modelId="{C18DFCD3-E262-42DE-8D4C-4819E7C64B7E}">
      <dgm:prSet/>
      <dgm:spPr/>
      <dgm:t>
        <a:bodyPr/>
        <a:lstStyle/>
        <a:p>
          <a:r>
            <a:rPr lang="en-ZA"/>
            <a:t>PIRLS 2006 data reveals under-resourced schools in KwaZulu-Natal struggle with literacy due to a lack of books and libraries (Zimmerman &amp; Smit, 2014), forcing teachers to improvise with limited texts (Zimmerman, 2014).</a:t>
          </a:r>
          <a:endParaRPr lang="en-US"/>
        </a:p>
      </dgm:t>
    </dgm:pt>
    <dgm:pt modelId="{3552AAF3-722F-4CD4-A932-BD6EE2A94D82}" type="parTrans" cxnId="{D3133102-3C4D-44AE-B9B7-77B3F58B84B0}">
      <dgm:prSet/>
      <dgm:spPr/>
      <dgm:t>
        <a:bodyPr/>
        <a:lstStyle/>
        <a:p>
          <a:endParaRPr lang="en-US"/>
        </a:p>
      </dgm:t>
    </dgm:pt>
    <dgm:pt modelId="{3D014CC5-0637-48BD-947C-0A0280A9C155}" type="sibTrans" cxnId="{D3133102-3C4D-44AE-B9B7-77B3F58B84B0}">
      <dgm:prSet/>
      <dgm:spPr/>
      <dgm:t>
        <a:bodyPr/>
        <a:lstStyle/>
        <a:p>
          <a:endParaRPr lang="en-US"/>
        </a:p>
      </dgm:t>
    </dgm:pt>
    <dgm:pt modelId="{259BE54C-6610-4154-8CCE-86A983C54069}">
      <dgm:prSet/>
      <dgm:spPr/>
      <dgm:t>
        <a:bodyPr/>
        <a:lstStyle/>
        <a:p>
          <a:r>
            <a:rPr lang="en-ZA"/>
            <a:t>Pretorius &amp; Klapwijk (2016) stress that comprehension instruction is ineffective without adequate materials and teacher training.</a:t>
          </a:r>
          <a:endParaRPr lang="en-US"/>
        </a:p>
      </dgm:t>
    </dgm:pt>
    <dgm:pt modelId="{B835AD05-C033-49B7-9DA0-5728CF070486}" type="parTrans" cxnId="{F55741F4-613D-41F4-B6EF-99A21B957525}">
      <dgm:prSet/>
      <dgm:spPr/>
      <dgm:t>
        <a:bodyPr/>
        <a:lstStyle/>
        <a:p>
          <a:endParaRPr lang="en-US"/>
        </a:p>
      </dgm:t>
    </dgm:pt>
    <dgm:pt modelId="{20B8B391-6B53-4CD8-8245-DCB7215A7C6F}" type="sibTrans" cxnId="{F55741F4-613D-41F4-B6EF-99A21B957525}">
      <dgm:prSet/>
      <dgm:spPr/>
      <dgm:t>
        <a:bodyPr/>
        <a:lstStyle/>
        <a:p>
          <a:endParaRPr lang="en-US"/>
        </a:p>
      </dgm:t>
    </dgm:pt>
    <dgm:pt modelId="{90229EB3-8594-44EB-946D-A53AF6CD243C}">
      <dgm:prSet/>
      <dgm:spPr/>
      <dgm:t>
        <a:bodyPr/>
        <a:lstStyle/>
        <a:p>
          <a:r>
            <a:rPr lang="en-ZA"/>
            <a:t>Knoetze (2018) found students in schools with libraries and varied reading materials had better reading habits and comprehension outcomes.</a:t>
          </a:r>
          <a:endParaRPr lang="en-US"/>
        </a:p>
      </dgm:t>
    </dgm:pt>
    <dgm:pt modelId="{7319A0AA-4938-469B-91E8-FD37FFE767BF}" type="parTrans" cxnId="{53BA0290-B7A1-49E8-847D-638DBD2A116A}">
      <dgm:prSet/>
      <dgm:spPr/>
      <dgm:t>
        <a:bodyPr/>
        <a:lstStyle/>
        <a:p>
          <a:endParaRPr lang="en-US"/>
        </a:p>
      </dgm:t>
    </dgm:pt>
    <dgm:pt modelId="{30DEEB2A-3B97-4A1D-B18D-84DD90E12A6A}" type="sibTrans" cxnId="{53BA0290-B7A1-49E8-847D-638DBD2A116A}">
      <dgm:prSet/>
      <dgm:spPr/>
      <dgm:t>
        <a:bodyPr/>
        <a:lstStyle/>
        <a:p>
          <a:endParaRPr lang="en-US"/>
        </a:p>
      </dgm:t>
    </dgm:pt>
    <dgm:pt modelId="{4AAC89A7-1019-416F-BC0E-6CAD6751BC7D}">
      <dgm:prSet/>
      <dgm:spPr/>
      <dgm:t>
        <a:bodyPr/>
        <a:lstStyle/>
        <a:p>
          <a:r>
            <a:rPr lang="en-ZA"/>
            <a:t>Overall, a lack of accessible, age-appropriate, and culturally relevant reading materials remains a major barrier to literacy development. Addressing this requires investing in school libraries and resource availability.</a:t>
          </a:r>
          <a:endParaRPr lang="en-US"/>
        </a:p>
      </dgm:t>
    </dgm:pt>
    <dgm:pt modelId="{6F179FB3-CC14-45ED-BC65-C81A90AFCCD3}" type="parTrans" cxnId="{B5E6E928-1A28-4112-855B-A8F9855B8B3E}">
      <dgm:prSet/>
      <dgm:spPr/>
      <dgm:t>
        <a:bodyPr/>
        <a:lstStyle/>
        <a:p>
          <a:endParaRPr lang="en-US"/>
        </a:p>
      </dgm:t>
    </dgm:pt>
    <dgm:pt modelId="{B89BE68A-2AF2-40F3-A94F-EFC0FEC00003}" type="sibTrans" cxnId="{B5E6E928-1A28-4112-855B-A8F9855B8B3E}">
      <dgm:prSet/>
      <dgm:spPr/>
      <dgm:t>
        <a:bodyPr/>
        <a:lstStyle/>
        <a:p>
          <a:endParaRPr lang="en-US"/>
        </a:p>
      </dgm:t>
    </dgm:pt>
    <dgm:pt modelId="{55D33C94-6760-4206-87E3-D0DD3B1A9D00}" type="pres">
      <dgm:prSet presAssocID="{FA032FA3-8F03-4013-A788-41D3BE423383}" presName="vert0" presStyleCnt="0">
        <dgm:presLayoutVars>
          <dgm:dir/>
          <dgm:animOne val="branch"/>
          <dgm:animLvl val="lvl"/>
        </dgm:presLayoutVars>
      </dgm:prSet>
      <dgm:spPr/>
    </dgm:pt>
    <dgm:pt modelId="{4BDAF8AE-F1E4-4B00-BFB3-993D72C1D38C}" type="pres">
      <dgm:prSet presAssocID="{B8B0CFFF-8504-419A-997A-6C1CF9526516}" presName="thickLine" presStyleLbl="alignNode1" presStyleIdx="0" presStyleCnt="8"/>
      <dgm:spPr/>
    </dgm:pt>
    <dgm:pt modelId="{C94F333F-78D3-4BA1-8253-B09AA73A7A23}" type="pres">
      <dgm:prSet presAssocID="{B8B0CFFF-8504-419A-997A-6C1CF9526516}" presName="horz1" presStyleCnt="0"/>
      <dgm:spPr/>
    </dgm:pt>
    <dgm:pt modelId="{024BD3E9-A4E8-4ED1-99E0-4649A9842C02}" type="pres">
      <dgm:prSet presAssocID="{B8B0CFFF-8504-419A-997A-6C1CF9526516}" presName="tx1" presStyleLbl="revTx" presStyleIdx="0" presStyleCnt="8"/>
      <dgm:spPr/>
    </dgm:pt>
    <dgm:pt modelId="{421553ED-D665-41E0-99ED-A4BF98C72D12}" type="pres">
      <dgm:prSet presAssocID="{B8B0CFFF-8504-419A-997A-6C1CF9526516}" presName="vert1" presStyleCnt="0"/>
      <dgm:spPr/>
    </dgm:pt>
    <dgm:pt modelId="{7B9312A4-5389-4562-8DF1-60C93FE671BB}" type="pres">
      <dgm:prSet presAssocID="{C44E14C9-80A3-406E-8869-47C9A7139C15}" presName="thickLine" presStyleLbl="alignNode1" presStyleIdx="1" presStyleCnt="8"/>
      <dgm:spPr/>
    </dgm:pt>
    <dgm:pt modelId="{A4EFFF78-2F91-412E-8184-8328EFB2B0D5}" type="pres">
      <dgm:prSet presAssocID="{C44E14C9-80A3-406E-8869-47C9A7139C15}" presName="horz1" presStyleCnt="0"/>
      <dgm:spPr/>
    </dgm:pt>
    <dgm:pt modelId="{5904A810-D883-4038-9DB2-BC1DBD2560D8}" type="pres">
      <dgm:prSet presAssocID="{C44E14C9-80A3-406E-8869-47C9A7139C15}" presName="tx1" presStyleLbl="revTx" presStyleIdx="1" presStyleCnt="8"/>
      <dgm:spPr/>
    </dgm:pt>
    <dgm:pt modelId="{4F3A254D-C6A6-4200-B610-2BEE35873478}" type="pres">
      <dgm:prSet presAssocID="{C44E14C9-80A3-406E-8869-47C9A7139C15}" presName="vert1" presStyleCnt="0"/>
      <dgm:spPr/>
    </dgm:pt>
    <dgm:pt modelId="{530CFC40-3E38-4F53-B96F-F5067EA687CC}" type="pres">
      <dgm:prSet presAssocID="{3D68CC9D-8179-47E8-90C3-AC3518AA03DD}" presName="thickLine" presStyleLbl="alignNode1" presStyleIdx="2" presStyleCnt="8"/>
      <dgm:spPr/>
    </dgm:pt>
    <dgm:pt modelId="{D81CAFFD-DB29-4915-9C73-0294F89CEEAE}" type="pres">
      <dgm:prSet presAssocID="{3D68CC9D-8179-47E8-90C3-AC3518AA03DD}" presName="horz1" presStyleCnt="0"/>
      <dgm:spPr/>
    </dgm:pt>
    <dgm:pt modelId="{8AD7AA72-F179-456C-B1F3-A2A9CAB3DACB}" type="pres">
      <dgm:prSet presAssocID="{3D68CC9D-8179-47E8-90C3-AC3518AA03DD}" presName="tx1" presStyleLbl="revTx" presStyleIdx="2" presStyleCnt="8"/>
      <dgm:spPr/>
    </dgm:pt>
    <dgm:pt modelId="{90C6C97B-6FE2-4E47-A354-00045ACD5054}" type="pres">
      <dgm:prSet presAssocID="{3D68CC9D-8179-47E8-90C3-AC3518AA03DD}" presName="vert1" presStyleCnt="0"/>
      <dgm:spPr/>
    </dgm:pt>
    <dgm:pt modelId="{9D88881B-E7FB-4CAD-9A3D-20B1C1FA9834}" type="pres">
      <dgm:prSet presAssocID="{0113B980-7E14-49EB-B3D4-5C9A8E3CB74F}" presName="thickLine" presStyleLbl="alignNode1" presStyleIdx="3" presStyleCnt="8"/>
      <dgm:spPr/>
    </dgm:pt>
    <dgm:pt modelId="{72E26CF9-A641-447B-88C7-A3B68BC9D9F9}" type="pres">
      <dgm:prSet presAssocID="{0113B980-7E14-49EB-B3D4-5C9A8E3CB74F}" presName="horz1" presStyleCnt="0"/>
      <dgm:spPr/>
    </dgm:pt>
    <dgm:pt modelId="{6603A9EC-995C-45B7-9ED6-22BFD707BF19}" type="pres">
      <dgm:prSet presAssocID="{0113B980-7E14-49EB-B3D4-5C9A8E3CB74F}" presName="tx1" presStyleLbl="revTx" presStyleIdx="3" presStyleCnt="8"/>
      <dgm:spPr/>
    </dgm:pt>
    <dgm:pt modelId="{0B150AAC-5C2E-4AD4-B0A1-A6B88F1FBB8F}" type="pres">
      <dgm:prSet presAssocID="{0113B980-7E14-49EB-B3D4-5C9A8E3CB74F}" presName="vert1" presStyleCnt="0"/>
      <dgm:spPr/>
    </dgm:pt>
    <dgm:pt modelId="{12A81974-B609-4E20-9A7B-F63CDDF724BB}" type="pres">
      <dgm:prSet presAssocID="{C18DFCD3-E262-42DE-8D4C-4819E7C64B7E}" presName="thickLine" presStyleLbl="alignNode1" presStyleIdx="4" presStyleCnt="8"/>
      <dgm:spPr/>
    </dgm:pt>
    <dgm:pt modelId="{C20B5F1C-781E-4652-9869-66012105F687}" type="pres">
      <dgm:prSet presAssocID="{C18DFCD3-E262-42DE-8D4C-4819E7C64B7E}" presName="horz1" presStyleCnt="0"/>
      <dgm:spPr/>
    </dgm:pt>
    <dgm:pt modelId="{0C9EF8B0-5ADD-46AD-833A-364F2F072C27}" type="pres">
      <dgm:prSet presAssocID="{C18DFCD3-E262-42DE-8D4C-4819E7C64B7E}" presName="tx1" presStyleLbl="revTx" presStyleIdx="4" presStyleCnt="8"/>
      <dgm:spPr/>
    </dgm:pt>
    <dgm:pt modelId="{72D16D90-CC6F-47D0-959B-DFDF41235765}" type="pres">
      <dgm:prSet presAssocID="{C18DFCD3-E262-42DE-8D4C-4819E7C64B7E}" presName="vert1" presStyleCnt="0"/>
      <dgm:spPr/>
    </dgm:pt>
    <dgm:pt modelId="{8FC90AE9-350B-4567-901E-4C2B1FB9B76C}" type="pres">
      <dgm:prSet presAssocID="{259BE54C-6610-4154-8CCE-86A983C54069}" presName="thickLine" presStyleLbl="alignNode1" presStyleIdx="5" presStyleCnt="8"/>
      <dgm:spPr/>
    </dgm:pt>
    <dgm:pt modelId="{3DBA02E8-6AC8-4E23-B642-8B73E10CF7D9}" type="pres">
      <dgm:prSet presAssocID="{259BE54C-6610-4154-8CCE-86A983C54069}" presName="horz1" presStyleCnt="0"/>
      <dgm:spPr/>
    </dgm:pt>
    <dgm:pt modelId="{0989C152-42C0-4264-A56D-CE0C7D4FBB6B}" type="pres">
      <dgm:prSet presAssocID="{259BE54C-6610-4154-8CCE-86A983C54069}" presName="tx1" presStyleLbl="revTx" presStyleIdx="5" presStyleCnt="8"/>
      <dgm:spPr/>
    </dgm:pt>
    <dgm:pt modelId="{151817D9-82F4-4FCF-AF61-DFD4CFCB8CBA}" type="pres">
      <dgm:prSet presAssocID="{259BE54C-6610-4154-8CCE-86A983C54069}" presName="vert1" presStyleCnt="0"/>
      <dgm:spPr/>
    </dgm:pt>
    <dgm:pt modelId="{ECB6EA63-3735-4FA2-9B0E-26F52FF4E5B5}" type="pres">
      <dgm:prSet presAssocID="{90229EB3-8594-44EB-946D-A53AF6CD243C}" presName="thickLine" presStyleLbl="alignNode1" presStyleIdx="6" presStyleCnt="8"/>
      <dgm:spPr/>
    </dgm:pt>
    <dgm:pt modelId="{F5843F3B-1F36-4C98-BAFD-1A117C2E83E5}" type="pres">
      <dgm:prSet presAssocID="{90229EB3-8594-44EB-946D-A53AF6CD243C}" presName="horz1" presStyleCnt="0"/>
      <dgm:spPr/>
    </dgm:pt>
    <dgm:pt modelId="{1D607F2F-C684-436A-A9BF-846C9F12B971}" type="pres">
      <dgm:prSet presAssocID="{90229EB3-8594-44EB-946D-A53AF6CD243C}" presName="tx1" presStyleLbl="revTx" presStyleIdx="6" presStyleCnt="8"/>
      <dgm:spPr/>
    </dgm:pt>
    <dgm:pt modelId="{44809905-D4B9-4CC1-8637-6527B686F0D8}" type="pres">
      <dgm:prSet presAssocID="{90229EB3-8594-44EB-946D-A53AF6CD243C}" presName="vert1" presStyleCnt="0"/>
      <dgm:spPr/>
    </dgm:pt>
    <dgm:pt modelId="{166B3FFE-8278-44D8-A930-3450C1D11AE5}" type="pres">
      <dgm:prSet presAssocID="{4AAC89A7-1019-416F-BC0E-6CAD6751BC7D}" presName="thickLine" presStyleLbl="alignNode1" presStyleIdx="7" presStyleCnt="8"/>
      <dgm:spPr/>
    </dgm:pt>
    <dgm:pt modelId="{31AF3A36-7D9F-4170-846E-8576557B8425}" type="pres">
      <dgm:prSet presAssocID="{4AAC89A7-1019-416F-BC0E-6CAD6751BC7D}" presName="horz1" presStyleCnt="0"/>
      <dgm:spPr/>
    </dgm:pt>
    <dgm:pt modelId="{E6FD4F8C-7DA3-4263-B455-192EDE2332D1}" type="pres">
      <dgm:prSet presAssocID="{4AAC89A7-1019-416F-BC0E-6CAD6751BC7D}" presName="tx1" presStyleLbl="revTx" presStyleIdx="7" presStyleCnt="8"/>
      <dgm:spPr/>
    </dgm:pt>
    <dgm:pt modelId="{5468D39C-F9DC-4110-BE46-7D6693FFEFB7}" type="pres">
      <dgm:prSet presAssocID="{4AAC89A7-1019-416F-BC0E-6CAD6751BC7D}" presName="vert1" presStyleCnt="0"/>
      <dgm:spPr/>
    </dgm:pt>
  </dgm:ptLst>
  <dgm:cxnLst>
    <dgm:cxn modelId="{D3133102-3C4D-44AE-B9B7-77B3F58B84B0}" srcId="{FA032FA3-8F03-4013-A788-41D3BE423383}" destId="{C18DFCD3-E262-42DE-8D4C-4819E7C64B7E}" srcOrd="4" destOrd="0" parTransId="{3552AAF3-722F-4CD4-A932-BD6EE2A94D82}" sibTransId="{3D014CC5-0637-48BD-947C-0A0280A9C155}"/>
    <dgm:cxn modelId="{2FAA481B-8C5C-4D23-945D-1A0B2C5B1A66}" srcId="{FA032FA3-8F03-4013-A788-41D3BE423383}" destId="{C44E14C9-80A3-406E-8869-47C9A7139C15}" srcOrd="1" destOrd="0" parTransId="{F5911FB5-9E9B-432B-A77E-90552E4FCA56}" sibTransId="{DD884D59-6C34-445A-BE42-F669A421D6A1}"/>
    <dgm:cxn modelId="{5EEDB31B-3741-46BA-A1EB-F4254A62359E}" type="presOf" srcId="{3D68CC9D-8179-47E8-90C3-AC3518AA03DD}" destId="{8AD7AA72-F179-456C-B1F3-A2A9CAB3DACB}" srcOrd="0" destOrd="0" presId="urn:microsoft.com/office/officeart/2008/layout/LinedList"/>
    <dgm:cxn modelId="{B5E6E928-1A28-4112-855B-A8F9855B8B3E}" srcId="{FA032FA3-8F03-4013-A788-41D3BE423383}" destId="{4AAC89A7-1019-416F-BC0E-6CAD6751BC7D}" srcOrd="7" destOrd="0" parTransId="{6F179FB3-CC14-45ED-BC65-C81A90AFCCD3}" sibTransId="{B89BE68A-2AF2-40F3-A94F-EFC0FEC00003}"/>
    <dgm:cxn modelId="{064EAE2D-2BB8-4A22-B602-267F8271952F}" srcId="{FA032FA3-8F03-4013-A788-41D3BE423383}" destId="{0113B980-7E14-49EB-B3D4-5C9A8E3CB74F}" srcOrd="3" destOrd="0" parTransId="{2C8E713D-C23F-4E21-A6DB-781B638266CD}" sibTransId="{CEB46102-A2C6-4C78-9F82-E4DDE0FCE1CC}"/>
    <dgm:cxn modelId="{40823E4C-0615-48BA-9A1D-5D3DD2AF940D}" type="presOf" srcId="{0113B980-7E14-49EB-B3D4-5C9A8E3CB74F}" destId="{6603A9EC-995C-45B7-9ED6-22BFD707BF19}" srcOrd="0" destOrd="0" presId="urn:microsoft.com/office/officeart/2008/layout/LinedList"/>
    <dgm:cxn modelId="{906A0A8E-029F-4F20-93E8-27250DD1FFAA}" type="presOf" srcId="{4AAC89A7-1019-416F-BC0E-6CAD6751BC7D}" destId="{E6FD4F8C-7DA3-4263-B455-192EDE2332D1}" srcOrd="0" destOrd="0" presId="urn:microsoft.com/office/officeart/2008/layout/LinedList"/>
    <dgm:cxn modelId="{53BA0290-B7A1-49E8-847D-638DBD2A116A}" srcId="{FA032FA3-8F03-4013-A788-41D3BE423383}" destId="{90229EB3-8594-44EB-946D-A53AF6CD243C}" srcOrd="6" destOrd="0" parTransId="{7319A0AA-4938-469B-91E8-FD37FFE767BF}" sibTransId="{30DEEB2A-3B97-4A1D-B18D-84DD90E12A6A}"/>
    <dgm:cxn modelId="{14877892-247B-4116-BD42-78D4F9BFDD93}" type="presOf" srcId="{C18DFCD3-E262-42DE-8D4C-4819E7C64B7E}" destId="{0C9EF8B0-5ADD-46AD-833A-364F2F072C27}" srcOrd="0" destOrd="0" presId="urn:microsoft.com/office/officeart/2008/layout/LinedList"/>
    <dgm:cxn modelId="{A57C5AAB-7A3A-4812-A4A2-63FCA6D33470}" type="presOf" srcId="{C44E14C9-80A3-406E-8869-47C9A7139C15}" destId="{5904A810-D883-4038-9DB2-BC1DBD2560D8}" srcOrd="0" destOrd="0" presId="urn:microsoft.com/office/officeart/2008/layout/LinedList"/>
    <dgm:cxn modelId="{733BFFB8-E818-4813-BF42-F8B7F0D7C11C}" srcId="{FA032FA3-8F03-4013-A788-41D3BE423383}" destId="{B8B0CFFF-8504-419A-997A-6C1CF9526516}" srcOrd="0" destOrd="0" parTransId="{9A275CF3-A7A0-4160-81B7-9ED5B2704C2A}" sibTransId="{2D5BDC9B-8F7D-4C36-AA95-5EAA4FC413CE}"/>
    <dgm:cxn modelId="{5F2048CE-D6C4-4729-9EB3-9E5E5A070DFA}" srcId="{FA032FA3-8F03-4013-A788-41D3BE423383}" destId="{3D68CC9D-8179-47E8-90C3-AC3518AA03DD}" srcOrd="2" destOrd="0" parTransId="{8A913565-35C7-4A2A-81FD-3AAC5DE01C08}" sibTransId="{9C7DC2FA-5B16-48B3-8133-A77F4E323542}"/>
    <dgm:cxn modelId="{47C2E1D3-17D1-49A3-BC60-3B08B19130D5}" type="presOf" srcId="{B8B0CFFF-8504-419A-997A-6C1CF9526516}" destId="{024BD3E9-A4E8-4ED1-99E0-4649A9842C02}" srcOrd="0" destOrd="0" presId="urn:microsoft.com/office/officeart/2008/layout/LinedList"/>
    <dgm:cxn modelId="{6A8B42D9-FBEF-4AA0-B087-7E18E59A5305}" type="presOf" srcId="{259BE54C-6610-4154-8CCE-86A983C54069}" destId="{0989C152-42C0-4264-A56D-CE0C7D4FBB6B}" srcOrd="0" destOrd="0" presId="urn:microsoft.com/office/officeart/2008/layout/LinedList"/>
    <dgm:cxn modelId="{9D2AEDDE-94BF-4AF2-A2F2-3E132C96B8C6}" type="presOf" srcId="{FA032FA3-8F03-4013-A788-41D3BE423383}" destId="{55D33C94-6760-4206-87E3-D0DD3B1A9D00}" srcOrd="0" destOrd="0" presId="urn:microsoft.com/office/officeart/2008/layout/LinedList"/>
    <dgm:cxn modelId="{F55741F4-613D-41F4-B6EF-99A21B957525}" srcId="{FA032FA3-8F03-4013-A788-41D3BE423383}" destId="{259BE54C-6610-4154-8CCE-86A983C54069}" srcOrd="5" destOrd="0" parTransId="{B835AD05-C033-49B7-9DA0-5728CF070486}" sibTransId="{20B8B391-6B53-4CD8-8245-DCB7215A7C6F}"/>
    <dgm:cxn modelId="{161E6FFE-3171-43E0-B40C-2B84A4EE62BB}" type="presOf" srcId="{90229EB3-8594-44EB-946D-A53AF6CD243C}" destId="{1D607F2F-C684-436A-A9BF-846C9F12B971}" srcOrd="0" destOrd="0" presId="urn:microsoft.com/office/officeart/2008/layout/LinedList"/>
    <dgm:cxn modelId="{C1BB2713-2D5A-4E92-94DF-E3A80FB4CF5A}" type="presParOf" srcId="{55D33C94-6760-4206-87E3-D0DD3B1A9D00}" destId="{4BDAF8AE-F1E4-4B00-BFB3-993D72C1D38C}" srcOrd="0" destOrd="0" presId="urn:microsoft.com/office/officeart/2008/layout/LinedList"/>
    <dgm:cxn modelId="{754F2F71-34DF-459F-94C4-6330849A83FE}" type="presParOf" srcId="{55D33C94-6760-4206-87E3-D0DD3B1A9D00}" destId="{C94F333F-78D3-4BA1-8253-B09AA73A7A23}" srcOrd="1" destOrd="0" presId="urn:microsoft.com/office/officeart/2008/layout/LinedList"/>
    <dgm:cxn modelId="{3E937F7F-232B-490F-9B55-8EA4B28A8928}" type="presParOf" srcId="{C94F333F-78D3-4BA1-8253-B09AA73A7A23}" destId="{024BD3E9-A4E8-4ED1-99E0-4649A9842C02}" srcOrd="0" destOrd="0" presId="urn:microsoft.com/office/officeart/2008/layout/LinedList"/>
    <dgm:cxn modelId="{3EFBC035-3403-41A4-BBFC-DC8A1B62B3C5}" type="presParOf" srcId="{C94F333F-78D3-4BA1-8253-B09AA73A7A23}" destId="{421553ED-D665-41E0-99ED-A4BF98C72D12}" srcOrd="1" destOrd="0" presId="urn:microsoft.com/office/officeart/2008/layout/LinedList"/>
    <dgm:cxn modelId="{1A5B4E70-14C6-4807-88B8-504089511AEC}" type="presParOf" srcId="{55D33C94-6760-4206-87E3-D0DD3B1A9D00}" destId="{7B9312A4-5389-4562-8DF1-60C93FE671BB}" srcOrd="2" destOrd="0" presId="urn:microsoft.com/office/officeart/2008/layout/LinedList"/>
    <dgm:cxn modelId="{B6CF1BB3-5F5C-43DB-9AE4-2608F5EC9AE3}" type="presParOf" srcId="{55D33C94-6760-4206-87E3-D0DD3B1A9D00}" destId="{A4EFFF78-2F91-412E-8184-8328EFB2B0D5}" srcOrd="3" destOrd="0" presId="urn:microsoft.com/office/officeart/2008/layout/LinedList"/>
    <dgm:cxn modelId="{1CDB5C77-3600-47B2-992F-F82278C4D337}" type="presParOf" srcId="{A4EFFF78-2F91-412E-8184-8328EFB2B0D5}" destId="{5904A810-D883-4038-9DB2-BC1DBD2560D8}" srcOrd="0" destOrd="0" presId="urn:microsoft.com/office/officeart/2008/layout/LinedList"/>
    <dgm:cxn modelId="{E3766EA7-8D47-458E-9D3C-F5124810A643}" type="presParOf" srcId="{A4EFFF78-2F91-412E-8184-8328EFB2B0D5}" destId="{4F3A254D-C6A6-4200-B610-2BEE35873478}" srcOrd="1" destOrd="0" presId="urn:microsoft.com/office/officeart/2008/layout/LinedList"/>
    <dgm:cxn modelId="{2947ECAD-9DB7-4A34-B945-816994F57557}" type="presParOf" srcId="{55D33C94-6760-4206-87E3-D0DD3B1A9D00}" destId="{530CFC40-3E38-4F53-B96F-F5067EA687CC}" srcOrd="4" destOrd="0" presId="urn:microsoft.com/office/officeart/2008/layout/LinedList"/>
    <dgm:cxn modelId="{98485B2E-44A9-4B19-B2EF-E840AB3B1A0D}" type="presParOf" srcId="{55D33C94-6760-4206-87E3-D0DD3B1A9D00}" destId="{D81CAFFD-DB29-4915-9C73-0294F89CEEAE}" srcOrd="5" destOrd="0" presId="urn:microsoft.com/office/officeart/2008/layout/LinedList"/>
    <dgm:cxn modelId="{18EC11A2-751D-4076-B0BF-054A92BF1F6F}" type="presParOf" srcId="{D81CAFFD-DB29-4915-9C73-0294F89CEEAE}" destId="{8AD7AA72-F179-456C-B1F3-A2A9CAB3DACB}" srcOrd="0" destOrd="0" presId="urn:microsoft.com/office/officeart/2008/layout/LinedList"/>
    <dgm:cxn modelId="{6D61B411-828D-4C03-8B01-72390E6240C4}" type="presParOf" srcId="{D81CAFFD-DB29-4915-9C73-0294F89CEEAE}" destId="{90C6C97B-6FE2-4E47-A354-00045ACD5054}" srcOrd="1" destOrd="0" presId="urn:microsoft.com/office/officeart/2008/layout/LinedList"/>
    <dgm:cxn modelId="{CA179DB9-D69E-470D-B5E9-85333B734000}" type="presParOf" srcId="{55D33C94-6760-4206-87E3-D0DD3B1A9D00}" destId="{9D88881B-E7FB-4CAD-9A3D-20B1C1FA9834}" srcOrd="6" destOrd="0" presId="urn:microsoft.com/office/officeart/2008/layout/LinedList"/>
    <dgm:cxn modelId="{798B8288-D00D-4014-B7C9-A31E95737043}" type="presParOf" srcId="{55D33C94-6760-4206-87E3-D0DD3B1A9D00}" destId="{72E26CF9-A641-447B-88C7-A3B68BC9D9F9}" srcOrd="7" destOrd="0" presId="urn:microsoft.com/office/officeart/2008/layout/LinedList"/>
    <dgm:cxn modelId="{AE4C002F-42AC-4073-97A9-FE6C72926BFC}" type="presParOf" srcId="{72E26CF9-A641-447B-88C7-A3B68BC9D9F9}" destId="{6603A9EC-995C-45B7-9ED6-22BFD707BF19}" srcOrd="0" destOrd="0" presId="urn:microsoft.com/office/officeart/2008/layout/LinedList"/>
    <dgm:cxn modelId="{D9CAB164-E54D-4656-8946-96828EABB75A}" type="presParOf" srcId="{72E26CF9-A641-447B-88C7-A3B68BC9D9F9}" destId="{0B150AAC-5C2E-4AD4-B0A1-A6B88F1FBB8F}" srcOrd="1" destOrd="0" presId="urn:microsoft.com/office/officeart/2008/layout/LinedList"/>
    <dgm:cxn modelId="{0DB869B6-07A2-4501-A811-6EA7147767FC}" type="presParOf" srcId="{55D33C94-6760-4206-87E3-D0DD3B1A9D00}" destId="{12A81974-B609-4E20-9A7B-F63CDDF724BB}" srcOrd="8" destOrd="0" presId="urn:microsoft.com/office/officeart/2008/layout/LinedList"/>
    <dgm:cxn modelId="{35707CA6-3F68-4DE2-8B33-E5D97BDA5422}" type="presParOf" srcId="{55D33C94-6760-4206-87E3-D0DD3B1A9D00}" destId="{C20B5F1C-781E-4652-9869-66012105F687}" srcOrd="9" destOrd="0" presId="urn:microsoft.com/office/officeart/2008/layout/LinedList"/>
    <dgm:cxn modelId="{34FBE77F-823E-404A-BCDB-354E20522A26}" type="presParOf" srcId="{C20B5F1C-781E-4652-9869-66012105F687}" destId="{0C9EF8B0-5ADD-46AD-833A-364F2F072C27}" srcOrd="0" destOrd="0" presId="urn:microsoft.com/office/officeart/2008/layout/LinedList"/>
    <dgm:cxn modelId="{8B3751B3-C238-415E-8374-6375FDB9EE46}" type="presParOf" srcId="{C20B5F1C-781E-4652-9869-66012105F687}" destId="{72D16D90-CC6F-47D0-959B-DFDF41235765}" srcOrd="1" destOrd="0" presId="urn:microsoft.com/office/officeart/2008/layout/LinedList"/>
    <dgm:cxn modelId="{E8223133-93B3-4202-BE46-52160013F7ED}" type="presParOf" srcId="{55D33C94-6760-4206-87E3-D0DD3B1A9D00}" destId="{8FC90AE9-350B-4567-901E-4C2B1FB9B76C}" srcOrd="10" destOrd="0" presId="urn:microsoft.com/office/officeart/2008/layout/LinedList"/>
    <dgm:cxn modelId="{BFE7B311-CAFC-4081-9960-94CEC9C8692F}" type="presParOf" srcId="{55D33C94-6760-4206-87E3-D0DD3B1A9D00}" destId="{3DBA02E8-6AC8-4E23-B642-8B73E10CF7D9}" srcOrd="11" destOrd="0" presId="urn:microsoft.com/office/officeart/2008/layout/LinedList"/>
    <dgm:cxn modelId="{13A3C330-D569-408D-BEF2-A31B43310810}" type="presParOf" srcId="{3DBA02E8-6AC8-4E23-B642-8B73E10CF7D9}" destId="{0989C152-42C0-4264-A56D-CE0C7D4FBB6B}" srcOrd="0" destOrd="0" presId="urn:microsoft.com/office/officeart/2008/layout/LinedList"/>
    <dgm:cxn modelId="{1A738AA0-0031-468A-B11B-B1034564DD63}" type="presParOf" srcId="{3DBA02E8-6AC8-4E23-B642-8B73E10CF7D9}" destId="{151817D9-82F4-4FCF-AF61-DFD4CFCB8CBA}" srcOrd="1" destOrd="0" presId="urn:microsoft.com/office/officeart/2008/layout/LinedList"/>
    <dgm:cxn modelId="{7F76BF05-2DCF-44CD-BE91-51D79C7121C4}" type="presParOf" srcId="{55D33C94-6760-4206-87E3-D0DD3B1A9D00}" destId="{ECB6EA63-3735-4FA2-9B0E-26F52FF4E5B5}" srcOrd="12" destOrd="0" presId="urn:microsoft.com/office/officeart/2008/layout/LinedList"/>
    <dgm:cxn modelId="{9D68B698-ED88-4065-A85F-7B43D55A4F19}" type="presParOf" srcId="{55D33C94-6760-4206-87E3-D0DD3B1A9D00}" destId="{F5843F3B-1F36-4C98-BAFD-1A117C2E83E5}" srcOrd="13" destOrd="0" presId="urn:microsoft.com/office/officeart/2008/layout/LinedList"/>
    <dgm:cxn modelId="{FEAE78DD-D81E-4D60-868A-F9D6006F9FB1}" type="presParOf" srcId="{F5843F3B-1F36-4C98-BAFD-1A117C2E83E5}" destId="{1D607F2F-C684-436A-A9BF-846C9F12B971}" srcOrd="0" destOrd="0" presId="urn:microsoft.com/office/officeart/2008/layout/LinedList"/>
    <dgm:cxn modelId="{174B4B97-6FB1-4929-BFF6-3F44DEB129E4}" type="presParOf" srcId="{F5843F3B-1F36-4C98-BAFD-1A117C2E83E5}" destId="{44809905-D4B9-4CC1-8637-6527B686F0D8}" srcOrd="1" destOrd="0" presId="urn:microsoft.com/office/officeart/2008/layout/LinedList"/>
    <dgm:cxn modelId="{72EEE40E-BE80-433D-9A81-5A89C36BD343}" type="presParOf" srcId="{55D33C94-6760-4206-87E3-D0DD3B1A9D00}" destId="{166B3FFE-8278-44D8-A930-3450C1D11AE5}" srcOrd="14" destOrd="0" presId="urn:microsoft.com/office/officeart/2008/layout/LinedList"/>
    <dgm:cxn modelId="{52AA9DE7-315F-4E86-A678-D60F347F1FFA}" type="presParOf" srcId="{55D33C94-6760-4206-87E3-D0DD3B1A9D00}" destId="{31AF3A36-7D9F-4170-846E-8576557B8425}" srcOrd="15" destOrd="0" presId="urn:microsoft.com/office/officeart/2008/layout/LinedList"/>
    <dgm:cxn modelId="{8D20086D-F557-4295-BF71-69303A5D82EC}" type="presParOf" srcId="{31AF3A36-7D9F-4170-846E-8576557B8425}" destId="{E6FD4F8C-7DA3-4263-B455-192EDE2332D1}" srcOrd="0" destOrd="0" presId="urn:microsoft.com/office/officeart/2008/layout/LinedList"/>
    <dgm:cxn modelId="{0A3C1498-0B94-4D96-8C4E-5A71EE0D558D}" type="presParOf" srcId="{31AF3A36-7D9F-4170-846E-8576557B8425}" destId="{5468D39C-F9DC-4110-BE46-7D6693FFEFB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456405-C548-4C96-ABA1-CF4ED7D4D770}">
      <dsp:nvSpPr>
        <dsp:cNvPr id="0" name=""/>
        <dsp:cNvSpPr/>
      </dsp:nvSpPr>
      <dsp:spPr>
        <a:xfrm>
          <a:off x="0" y="2124"/>
          <a:ext cx="105156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A13BA5-E3D4-437C-AF78-583612D244AC}">
      <dsp:nvSpPr>
        <dsp:cNvPr id="0" name=""/>
        <dsp:cNvSpPr/>
      </dsp:nvSpPr>
      <dsp:spPr>
        <a:xfrm>
          <a:off x="0" y="2124"/>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Introduction</a:t>
          </a:r>
        </a:p>
      </dsp:txBody>
      <dsp:txXfrm>
        <a:off x="0" y="2124"/>
        <a:ext cx="10515600" cy="362257"/>
      </dsp:txXfrm>
    </dsp:sp>
    <dsp:sp modelId="{DAEE7296-37DE-421F-9AA1-67B9F1F29174}">
      <dsp:nvSpPr>
        <dsp:cNvPr id="0" name=""/>
        <dsp:cNvSpPr/>
      </dsp:nvSpPr>
      <dsp:spPr>
        <a:xfrm>
          <a:off x="0" y="364382"/>
          <a:ext cx="10515600" cy="0"/>
        </a:xfrm>
        <a:prstGeom prst="line">
          <a:avLst/>
        </a:prstGeom>
        <a:solidFill>
          <a:schemeClr val="accent5">
            <a:hueOff val="-614413"/>
            <a:satOff val="-1584"/>
            <a:lumOff val="-1070"/>
            <a:alphaOff val="0"/>
          </a:schemeClr>
        </a:solidFill>
        <a:ln w="12700" cap="flat" cmpd="sng" algn="ctr">
          <a:solidFill>
            <a:schemeClr val="accent5">
              <a:hueOff val="-614413"/>
              <a:satOff val="-1584"/>
              <a:lumOff val="-10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8C987B-BF24-46B6-926C-508BDE167A0C}">
      <dsp:nvSpPr>
        <dsp:cNvPr id="0" name=""/>
        <dsp:cNvSpPr/>
      </dsp:nvSpPr>
      <dsp:spPr>
        <a:xfrm>
          <a:off x="0" y="364382"/>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Problem Statement</a:t>
          </a:r>
        </a:p>
      </dsp:txBody>
      <dsp:txXfrm>
        <a:off x="0" y="364382"/>
        <a:ext cx="10515600" cy="362257"/>
      </dsp:txXfrm>
    </dsp:sp>
    <dsp:sp modelId="{BA643B6C-F483-46E7-BBA2-5505F2030B97}">
      <dsp:nvSpPr>
        <dsp:cNvPr id="0" name=""/>
        <dsp:cNvSpPr/>
      </dsp:nvSpPr>
      <dsp:spPr>
        <a:xfrm>
          <a:off x="0" y="726639"/>
          <a:ext cx="10515600" cy="0"/>
        </a:xfrm>
        <a:prstGeom prst="line">
          <a:avLst/>
        </a:prstGeom>
        <a:solidFill>
          <a:schemeClr val="accent5">
            <a:hueOff val="-1228826"/>
            <a:satOff val="-3167"/>
            <a:lumOff val="-2139"/>
            <a:alphaOff val="0"/>
          </a:schemeClr>
        </a:solidFill>
        <a:ln w="12700" cap="flat" cmpd="sng" algn="ctr">
          <a:solidFill>
            <a:schemeClr val="accent5">
              <a:hueOff val="-1228826"/>
              <a:satOff val="-3167"/>
              <a:lumOff val="-213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E7F561-230A-44A7-A51B-A85E6BE53EEE}">
      <dsp:nvSpPr>
        <dsp:cNvPr id="0" name=""/>
        <dsp:cNvSpPr/>
      </dsp:nvSpPr>
      <dsp:spPr>
        <a:xfrm>
          <a:off x="0" y="726639"/>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Methodology</a:t>
          </a:r>
        </a:p>
      </dsp:txBody>
      <dsp:txXfrm>
        <a:off x="0" y="726639"/>
        <a:ext cx="10515600" cy="362257"/>
      </dsp:txXfrm>
    </dsp:sp>
    <dsp:sp modelId="{72237447-FC91-478A-BE90-EE78B008C416}">
      <dsp:nvSpPr>
        <dsp:cNvPr id="0" name=""/>
        <dsp:cNvSpPr/>
      </dsp:nvSpPr>
      <dsp:spPr>
        <a:xfrm>
          <a:off x="0" y="1088896"/>
          <a:ext cx="10515600" cy="0"/>
        </a:xfrm>
        <a:prstGeom prst="line">
          <a:avLst/>
        </a:prstGeom>
        <a:solidFill>
          <a:schemeClr val="accent5">
            <a:hueOff val="-1843239"/>
            <a:satOff val="-4751"/>
            <a:lumOff val="-3209"/>
            <a:alphaOff val="0"/>
          </a:schemeClr>
        </a:solidFill>
        <a:ln w="12700" cap="flat" cmpd="sng" algn="ctr">
          <a:solidFill>
            <a:schemeClr val="accent5">
              <a:hueOff val="-1843239"/>
              <a:satOff val="-4751"/>
              <a:lumOff val="-32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50DB9-B11C-4DFA-831A-95B5089915FE}">
      <dsp:nvSpPr>
        <dsp:cNvPr id="0" name=""/>
        <dsp:cNvSpPr/>
      </dsp:nvSpPr>
      <dsp:spPr>
        <a:xfrm>
          <a:off x="0" y="1088896"/>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The Importance of Reading Proficiency in Early Education</a:t>
          </a:r>
          <a:endParaRPr lang="en-US" sz="1600" kern="1200"/>
        </a:p>
      </dsp:txBody>
      <dsp:txXfrm>
        <a:off x="0" y="1088896"/>
        <a:ext cx="10515600" cy="362257"/>
      </dsp:txXfrm>
    </dsp:sp>
    <dsp:sp modelId="{81B267B6-E9B9-4422-B4CE-ACF2AE41C1FA}">
      <dsp:nvSpPr>
        <dsp:cNvPr id="0" name=""/>
        <dsp:cNvSpPr/>
      </dsp:nvSpPr>
      <dsp:spPr>
        <a:xfrm>
          <a:off x="0" y="1451154"/>
          <a:ext cx="10515600" cy="0"/>
        </a:xfrm>
        <a:prstGeom prst="line">
          <a:avLst/>
        </a:prstGeom>
        <a:solidFill>
          <a:schemeClr val="accent5">
            <a:hueOff val="-2457652"/>
            <a:satOff val="-6334"/>
            <a:lumOff val="-4278"/>
            <a:alphaOff val="0"/>
          </a:schemeClr>
        </a:solidFill>
        <a:ln w="12700" cap="flat" cmpd="sng" algn="ctr">
          <a:solidFill>
            <a:schemeClr val="accent5">
              <a:hueOff val="-2457652"/>
              <a:satOff val="-6334"/>
              <a:lumOff val="-42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5217EB-D67C-45D4-8BCD-D56CA648A9BA}">
      <dsp:nvSpPr>
        <dsp:cNvPr id="0" name=""/>
        <dsp:cNvSpPr/>
      </dsp:nvSpPr>
      <dsp:spPr>
        <a:xfrm>
          <a:off x="0" y="1451154"/>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The Role of Language in Reading Proficiency</a:t>
          </a:r>
          <a:endParaRPr lang="en-US" sz="1600" kern="1200"/>
        </a:p>
      </dsp:txBody>
      <dsp:txXfrm>
        <a:off x="0" y="1451154"/>
        <a:ext cx="10515600" cy="362257"/>
      </dsp:txXfrm>
    </dsp:sp>
    <dsp:sp modelId="{D9942044-6D93-4184-835F-25BF16A0E3A7}">
      <dsp:nvSpPr>
        <dsp:cNvPr id="0" name=""/>
        <dsp:cNvSpPr/>
      </dsp:nvSpPr>
      <dsp:spPr>
        <a:xfrm>
          <a:off x="0" y="1813411"/>
          <a:ext cx="10515600" cy="0"/>
        </a:xfrm>
        <a:prstGeom prst="line">
          <a:avLst/>
        </a:prstGeom>
        <a:solidFill>
          <a:schemeClr val="accent5">
            <a:hueOff val="-3072065"/>
            <a:satOff val="-7918"/>
            <a:lumOff val="-5348"/>
            <a:alphaOff val="0"/>
          </a:schemeClr>
        </a:solidFill>
        <a:ln w="12700" cap="flat" cmpd="sng" algn="ctr">
          <a:solidFill>
            <a:schemeClr val="accent5">
              <a:hueOff val="-3072065"/>
              <a:satOff val="-7918"/>
              <a:lumOff val="-534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9D3DE1-4F79-4F80-B572-8CBDEC52A48B}">
      <dsp:nvSpPr>
        <dsp:cNvPr id="0" name=""/>
        <dsp:cNvSpPr/>
      </dsp:nvSpPr>
      <dsp:spPr>
        <a:xfrm>
          <a:off x="0" y="1813411"/>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Language Policy in Education in South Africa:</a:t>
          </a:r>
          <a:endParaRPr lang="en-US" sz="1600" kern="1200"/>
        </a:p>
      </dsp:txBody>
      <dsp:txXfrm>
        <a:off x="0" y="1813411"/>
        <a:ext cx="10515600" cy="362257"/>
      </dsp:txXfrm>
    </dsp:sp>
    <dsp:sp modelId="{DEDFB7AE-D432-43CC-9873-1C5D373B8F21}">
      <dsp:nvSpPr>
        <dsp:cNvPr id="0" name=""/>
        <dsp:cNvSpPr/>
      </dsp:nvSpPr>
      <dsp:spPr>
        <a:xfrm>
          <a:off x="0" y="2175669"/>
          <a:ext cx="10515600" cy="0"/>
        </a:xfrm>
        <a:prstGeom prst="line">
          <a:avLst/>
        </a:prstGeom>
        <a:solidFill>
          <a:schemeClr val="accent5">
            <a:hueOff val="-3686478"/>
            <a:satOff val="-9501"/>
            <a:lumOff val="-6417"/>
            <a:alphaOff val="0"/>
          </a:schemeClr>
        </a:solidFill>
        <a:ln w="12700" cap="flat" cmpd="sng" algn="ctr">
          <a:solidFill>
            <a:schemeClr val="accent5">
              <a:hueOff val="-3686478"/>
              <a:satOff val="-9501"/>
              <a:lumOff val="-641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227331-42FC-4FC2-952A-5086F5AF3990}">
      <dsp:nvSpPr>
        <dsp:cNvPr id="0" name=""/>
        <dsp:cNvSpPr/>
      </dsp:nvSpPr>
      <dsp:spPr>
        <a:xfrm>
          <a:off x="0" y="2175669"/>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The Availability of Reading Materials in Schools in KwaZulu-Natal</a:t>
          </a:r>
          <a:endParaRPr lang="en-US" sz="1600" kern="1200"/>
        </a:p>
      </dsp:txBody>
      <dsp:txXfrm>
        <a:off x="0" y="2175669"/>
        <a:ext cx="10515600" cy="362257"/>
      </dsp:txXfrm>
    </dsp:sp>
    <dsp:sp modelId="{E254A645-78D8-4DA0-9C2B-C061C4F6AA57}">
      <dsp:nvSpPr>
        <dsp:cNvPr id="0" name=""/>
        <dsp:cNvSpPr/>
      </dsp:nvSpPr>
      <dsp:spPr>
        <a:xfrm>
          <a:off x="0" y="2537926"/>
          <a:ext cx="10515600" cy="0"/>
        </a:xfrm>
        <a:prstGeom prst="line">
          <a:avLst/>
        </a:prstGeom>
        <a:solidFill>
          <a:schemeClr val="accent5">
            <a:hueOff val="-4300891"/>
            <a:satOff val="-11085"/>
            <a:lumOff val="-7487"/>
            <a:alphaOff val="0"/>
          </a:schemeClr>
        </a:solidFill>
        <a:ln w="12700" cap="flat" cmpd="sng" algn="ctr">
          <a:solidFill>
            <a:schemeClr val="accent5">
              <a:hueOff val="-4300891"/>
              <a:satOff val="-11085"/>
              <a:lumOff val="-748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CFCF3A-9742-4753-98A1-0AA9E4D56B66}">
      <dsp:nvSpPr>
        <dsp:cNvPr id="0" name=""/>
        <dsp:cNvSpPr/>
      </dsp:nvSpPr>
      <dsp:spPr>
        <a:xfrm>
          <a:off x="0" y="2537926"/>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The Effectiveness of Reading Materials in Schools in KwaZulu-Natal</a:t>
          </a:r>
          <a:endParaRPr lang="en-US" sz="1600" kern="1200"/>
        </a:p>
      </dsp:txBody>
      <dsp:txXfrm>
        <a:off x="0" y="2537926"/>
        <a:ext cx="10515600" cy="362257"/>
      </dsp:txXfrm>
    </dsp:sp>
    <dsp:sp modelId="{33BC8C98-1471-4278-AF4B-799E39C479E2}">
      <dsp:nvSpPr>
        <dsp:cNvPr id="0" name=""/>
        <dsp:cNvSpPr/>
      </dsp:nvSpPr>
      <dsp:spPr>
        <a:xfrm>
          <a:off x="0" y="2900183"/>
          <a:ext cx="10515600" cy="0"/>
        </a:xfrm>
        <a:prstGeom prst="line">
          <a:avLst/>
        </a:prstGeom>
        <a:solidFill>
          <a:schemeClr val="accent5">
            <a:hueOff val="-4915304"/>
            <a:satOff val="-12668"/>
            <a:lumOff val="-8556"/>
            <a:alphaOff val="0"/>
          </a:schemeClr>
        </a:solidFill>
        <a:ln w="12700" cap="flat" cmpd="sng" algn="ctr">
          <a:solidFill>
            <a:schemeClr val="accent5">
              <a:hueOff val="-4915304"/>
              <a:satOff val="-12668"/>
              <a:lumOff val="-855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2BBE9E-902D-49B6-82C0-CEDF87710329}">
      <dsp:nvSpPr>
        <dsp:cNvPr id="0" name=""/>
        <dsp:cNvSpPr/>
      </dsp:nvSpPr>
      <dsp:spPr>
        <a:xfrm>
          <a:off x="0" y="2900183"/>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Challenges when Promoting Reading Proficiency in KwaZulu-Natal</a:t>
          </a:r>
          <a:endParaRPr lang="en-US" sz="1600" kern="1200"/>
        </a:p>
      </dsp:txBody>
      <dsp:txXfrm>
        <a:off x="0" y="2900183"/>
        <a:ext cx="10515600" cy="362257"/>
      </dsp:txXfrm>
    </dsp:sp>
    <dsp:sp modelId="{BBCD1F32-E951-4CED-81AC-A0B06F95BAB1}">
      <dsp:nvSpPr>
        <dsp:cNvPr id="0" name=""/>
        <dsp:cNvSpPr/>
      </dsp:nvSpPr>
      <dsp:spPr>
        <a:xfrm>
          <a:off x="0" y="3262441"/>
          <a:ext cx="10515600" cy="0"/>
        </a:xfrm>
        <a:prstGeom prst="line">
          <a:avLst/>
        </a:prstGeom>
        <a:solidFill>
          <a:schemeClr val="accent5">
            <a:hueOff val="-5529717"/>
            <a:satOff val="-14252"/>
            <a:lumOff val="-9626"/>
            <a:alphaOff val="0"/>
          </a:schemeClr>
        </a:solidFill>
        <a:ln w="12700" cap="flat" cmpd="sng" algn="ctr">
          <a:solidFill>
            <a:schemeClr val="accent5">
              <a:hueOff val="-5529717"/>
              <a:satOff val="-14252"/>
              <a:lumOff val="-962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811F46-9CD8-4829-9E10-13124E6DF092}">
      <dsp:nvSpPr>
        <dsp:cNvPr id="0" name=""/>
        <dsp:cNvSpPr/>
      </dsp:nvSpPr>
      <dsp:spPr>
        <a:xfrm>
          <a:off x="0" y="3262441"/>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i="0" kern="1200"/>
            <a:t>Strategies for Enhancing Reading Proficiency Through Language</a:t>
          </a:r>
          <a:endParaRPr lang="en-US" sz="1600" kern="1200"/>
        </a:p>
      </dsp:txBody>
      <dsp:txXfrm>
        <a:off x="0" y="3262441"/>
        <a:ext cx="10515600" cy="362257"/>
      </dsp:txXfrm>
    </dsp:sp>
    <dsp:sp modelId="{AB20F8B0-CF9C-432D-A029-74F612266B7A}">
      <dsp:nvSpPr>
        <dsp:cNvPr id="0" name=""/>
        <dsp:cNvSpPr/>
      </dsp:nvSpPr>
      <dsp:spPr>
        <a:xfrm>
          <a:off x="0" y="3624698"/>
          <a:ext cx="10515600" cy="0"/>
        </a:xfrm>
        <a:prstGeom prst="line">
          <a:avLst/>
        </a:prstGeom>
        <a:solidFill>
          <a:schemeClr val="accent5">
            <a:hueOff val="-6144130"/>
            <a:satOff val="-15835"/>
            <a:lumOff val="-10695"/>
            <a:alphaOff val="0"/>
          </a:schemeClr>
        </a:solidFill>
        <a:ln w="12700" cap="flat" cmpd="sng" algn="ctr">
          <a:solidFill>
            <a:schemeClr val="accent5">
              <a:hueOff val="-6144130"/>
              <a:satOff val="-15835"/>
              <a:lumOff val="-1069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C2CDBF-484A-4507-AFF2-DBB887A99492}">
      <dsp:nvSpPr>
        <dsp:cNvPr id="0" name=""/>
        <dsp:cNvSpPr/>
      </dsp:nvSpPr>
      <dsp:spPr>
        <a:xfrm>
          <a:off x="0" y="3624698"/>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Conclusion</a:t>
          </a:r>
        </a:p>
      </dsp:txBody>
      <dsp:txXfrm>
        <a:off x="0" y="3624698"/>
        <a:ext cx="10515600" cy="362257"/>
      </dsp:txXfrm>
    </dsp:sp>
    <dsp:sp modelId="{2E7F8C3B-889A-4FCA-9D8F-CA37698299C2}">
      <dsp:nvSpPr>
        <dsp:cNvPr id="0" name=""/>
        <dsp:cNvSpPr/>
      </dsp:nvSpPr>
      <dsp:spPr>
        <a:xfrm>
          <a:off x="0" y="3986955"/>
          <a:ext cx="10515600"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B11BE2-BEB9-46C2-9005-00304CB67B52}">
      <dsp:nvSpPr>
        <dsp:cNvPr id="0" name=""/>
        <dsp:cNvSpPr/>
      </dsp:nvSpPr>
      <dsp:spPr>
        <a:xfrm>
          <a:off x="0" y="3986955"/>
          <a:ext cx="10515600" cy="362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a:t>Recommendations</a:t>
          </a:r>
        </a:p>
      </dsp:txBody>
      <dsp:txXfrm>
        <a:off x="0" y="3986955"/>
        <a:ext cx="10515600" cy="36225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6AA85C-B1F6-4733-9BAF-F0408279B776}">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CDF22C-C699-44E2-94C5-09F0D3678E5C}">
      <dsp:nvSpPr>
        <dsp:cNvPr id="0" name=""/>
        <dsp:cNvSpPr/>
      </dsp:nvSpPr>
      <dsp:spPr>
        <a:xfrm>
          <a:off x="0" y="531"/>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Many students must learn in a language that is not their home language, hindering comprehension (Pretorius &amp; Klapwijk, 2016).</a:t>
          </a:r>
          <a:endParaRPr lang="en-US" sz="1700" kern="1200"/>
        </a:p>
      </dsp:txBody>
      <dsp:txXfrm>
        <a:off x="0" y="531"/>
        <a:ext cx="10515600" cy="621467"/>
      </dsp:txXfrm>
    </dsp:sp>
    <dsp:sp modelId="{83EC1B7F-0308-40E6-ADD3-EECA676249D4}">
      <dsp:nvSpPr>
        <dsp:cNvPr id="0" name=""/>
        <dsp:cNvSpPr/>
      </dsp:nvSpPr>
      <dsp:spPr>
        <a:xfrm>
          <a:off x="0" y="62199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721E54-AA66-49FD-972E-6C8EEB21D248}">
      <dsp:nvSpPr>
        <dsp:cNvPr id="0" name=""/>
        <dsp:cNvSpPr/>
      </dsp:nvSpPr>
      <dsp:spPr>
        <a:xfrm>
          <a:off x="0" y="621999"/>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Reading materials often don't align with learners’ languages or cultural backgrounds (Ngema, 2021; Simelane et al., 2024), reducing engagement and understanding.</a:t>
          </a:r>
          <a:endParaRPr lang="en-US" sz="1700" kern="1200"/>
        </a:p>
      </dsp:txBody>
      <dsp:txXfrm>
        <a:off x="0" y="621999"/>
        <a:ext cx="10515600" cy="621467"/>
      </dsp:txXfrm>
    </dsp:sp>
    <dsp:sp modelId="{ED96E109-9357-4A8E-9CFA-D2EB14D593A6}">
      <dsp:nvSpPr>
        <dsp:cNvPr id="0" name=""/>
        <dsp:cNvSpPr/>
      </dsp:nvSpPr>
      <dsp:spPr>
        <a:xfrm>
          <a:off x="0" y="124346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A30399-4E7C-4870-9550-701EEF644606}">
      <dsp:nvSpPr>
        <dsp:cNvPr id="0" name=""/>
        <dsp:cNvSpPr/>
      </dsp:nvSpPr>
      <dsp:spPr>
        <a:xfrm>
          <a:off x="0" y="1243467"/>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The early shift from African languages to English as medium of instruction leads to poor access and use of reading materials (Phajane, 2021).</a:t>
          </a:r>
          <a:endParaRPr lang="en-US" sz="1700" kern="1200"/>
        </a:p>
      </dsp:txBody>
      <dsp:txXfrm>
        <a:off x="0" y="1243467"/>
        <a:ext cx="10515600" cy="621467"/>
      </dsp:txXfrm>
    </dsp:sp>
    <dsp:sp modelId="{3080127F-05CF-4B19-9A9E-A335D1B464B4}">
      <dsp:nvSpPr>
        <dsp:cNvPr id="0" name=""/>
        <dsp:cNvSpPr/>
      </dsp:nvSpPr>
      <dsp:spPr>
        <a:xfrm>
          <a:off x="0" y="1864935"/>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453AFF-6DD4-4B35-9BF6-9F6DD2480760}">
      <dsp:nvSpPr>
        <dsp:cNvPr id="0" name=""/>
        <dsp:cNvSpPr/>
      </dsp:nvSpPr>
      <dsp:spPr>
        <a:xfrm>
          <a:off x="0" y="1864935"/>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In multi-grade classrooms, teachers struggle to adapt reading materials to varied ages and levels due to limited support (Ramrathan &amp; Mzimela, 2016).</a:t>
          </a:r>
          <a:endParaRPr lang="en-US" sz="1700" kern="1200"/>
        </a:p>
      </dsp:txBody>
      <dsp:txXfrm>
        <a:off x="0" y="1864935"/>
        <a:ext cx="10515600" cy="621467"/>
      </dsp:txXfrm>
    </dsp:sp>
    <dsp:sp modelId="{7C517FD8-C3E1-4FCD-AA75-697B1330CB54}">
      <dsp:nvSpPr>
        <dsp:cNvPr id="0" name=""/>
        <dsp:cNvSpPr/>
      </dsp:nvSpPr>
      <dsp:spPr>
        <a:xfrm>
          <a:off x="0" y="2486402"/>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E9453D-DBE8-4A3F-A4C6-FFB3EE04D5B1}">
      <dsp:nvSpPr>
        <dsp:cNvPr id="0" name=""/>
        <dsp:cNvSpPr/>
      </dsp:nvSpPr>
      <dsp:spPr>
        <a:xfrm>
          <a:off x="0" y="2486402"/>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Senior phase learners (Grade 10) encounter unengaging materials that don’t meet their interests or language needs, lowering comprehension and motivation (Meyiwa, 2024).</a:t>
          </a:r>
          <a:endParaRPr lang="en-US" sz="1700" kern="1200"/>
        </a:p>
      </dsp:txBody>
      <dsp:txXfrm>
        <a:off x="0" y="2486402"/>
        <a:ext cx="10515600" cy="621467"/>
      </dsp:txXfrm>
    </dsp:sp>
    <dsp:sp modelId="{03C0A376-DBDD-4997-A724-EC6EFAB2E566}">
      <dsp:nvSpPr>
        <dsp:cNvPr id="0" name=""/>
        <dsp:cNvSpPr/>
      </dsp:nvSpPr>
      <dsp:spPr>
        <a:xfrm>
          <a:off x="0" y="310787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A2C909-9AE7-4C1E-9FDC-C86DAEE41EB8}">
      <dsp:nvSpPr>
        <dsp:cNvPr id="0" name=""/>
        <dsp:cNvSpPr/>
      </dsp:nvSpPr>
      <dsp:spPr>
        <a:xfrm>
          <a:off x="0" y="3107870"/>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Grades 6–10 students are often demotivated by outdated and irrelevant reading materials (Rautenbach et al., 2019; Cekiso et al., 2022).</a:t>
          </a:r>
          <a:endParaRPr lang="en-US" sz="1700" kern="1200"/>
        </a:p>
      </dsp:txBody>
      <dsp:txXfrm>
        <a:off x="0" y="3107870"/>
        <a:ext cx="10515600" cy="621467"/>
      </dsp:txXfrm>
    </dsp:sp>
    <dsp:sp modelId="{6BF7B75D-F2DD-4109-BCB8-D50131431625}">
      <dsp:nvSpPr>
        <dsp:cNvPr id="0" name=""/>
        <dsp:cNvSpPr/>
      </dsp:nvSpPr>
      <dsp:spPr>
        <a:xfrm>
          <a:off x="0" y="3729338"/>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4B86BC-0519-4212-9994-3B9961EDE688}">
      <dsp:nvSpPr>
        <dsp:cNvPr id="0" name=""/>
        <dsp:cNvSpPr/>
      </dsp:nvSpPr>
      <dsp:spPr>
        <a:xfrm>
          <a:off x="0" y="3729338"/>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Overall, effectiveness depends on quality, cultural relevance, language accessibility, and adaptability of materials—not just quantity.</a:t>
          </a:r>
          <a:endParaRPr lang="en-US" sz="1700" kern="1200"/>
        </a:p>
      </dsp:txBody>
      <dsp:txXfrm>
        <a:off x="0" y="3729338"/>
        <a:ext cx="10515600" cy="62146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D9295E-AD40-4893-B234-A301E50393C9}">
      <dsp:nvSpPr>
        <dsp:cNvPr id="0" name=""/>
        <dsp:cNvSpPr/>
      </dsp:nvSpPr>
      <dsp:spPr>
        <a:xfrm>
          <a:off x="0" y="57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9E6CC1-256B-4651-BC07-0F601FC46103}">
      <dsp:nvSpPr>
        <dsp:cNvPr id="0" name=""/>
        <dsp:cNvSpPr/>
      </dsp:nvSpPr>
      <dsp:spPr>
        <a:xfrm>
          <a:off x="0" y="577"/>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Many educators lack skills in phonemic awareness, decoding, and teaching reading in isiZulu (Ngema, 2021; 2023; Simelane et al., 2024).</a:t>
          </a:r>
          <a:endParaRPr lang="en-US" sz="1900" kern="1200"/>
        </a:p>
      </dsp:txBody>
      <dsp:txXfrm>
        <a:off x="0" y="577"/>
        <a:ext cx="10515600" cy="675429"/>
      </dsp:txXfrm>
    </dsp:sp>
    <dsp:sp modelId="{216E93F2-F7FE-4EA8-930D-BA61B0681BF4}">
      <dsp:nvSpPr>
        <dsp:cNvPr id="0" name=""/>
        <dsp:cNvSpPr/>
      </dsp:nvSpPr>
      <dsp:spPr>
        <a:xfrm>
          <a:off x="0" y="67600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C698C6-D672-428B-9BA8-C7F70B0A6E0E}">
      <dsp:nvSpPr>
        <dsp:cNvPr id="0" name=""/>
        <dsp:cNvSpPr/>
      </dsp:nvSpPr>
      <dsp:spPr>
        <a:xfrm>
          <a:off x="0" y="676007"/>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Packed classes, outdated materials, and minial teaching support hinder effective instruction.</a:t>
          </a:r>
          <a:endParaRPr lang="en-US" sz="1900" kern="1200"/>
        </a:p>
      </dsp:txBody>
      <dsp:txXfrm>
        <a:off x="0" y="676007"/>
        <a:ext cx="10515600" cy="675429"/>
      </dsp:txXfrm>
    </dsp:sp>
    <dsp:sp modelId="{C833BAC0-D40C-4129-A1C7-91C4FF8898F7}">
      <dsp:nvSpPr>
        <dsp:cNvPr id="0" name=""/>
        <dsp:cNvSpPr/>
      </dsp:nvSpPr>
      <dsp:spPr>
        <a:xfrm>
          <a:off x="0" y="135143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037DFC-342E-480E-9686-D7CAE4BE625C}">
      <dsp:nvSpPr>
        <dsp:cNvPr id="0" name=""/>
        <dsp:cNvSpPr/>
      </dsp:nvSpPr>
      <dsp:spPr>
        <a:xfrm>
          <a:off x="0" y="1351436"/>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Reading materials often do not match learners’ developmental stages or linguistic contexts.</a:t>
          </a:r>
          <a:endParaRPr lang="en-US" sz="1900" kern="1200"/>
        </a:p>
      </dsp:txBody>
      <dsp:txXfrm>
        <a:off x="0" y="1351436"/>
        <a:ext cx="10515600" cy="675429"/>
      </dsp:txXfrm>
    </dsp:sp>
    <dsp:sp modelId="{09A22414-09D9-424E-BF20-4E8A759FBBFF}">
      <dsp:nvSpPr>
        <dsp:cNvPr id="0" name=""/>
        <dsp:cNvSpPr/>
      </dsp:nvSpPr>
      <dsp:spPr>
        <a:xfrm>
          <a:off x="0" y="202686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715073-6003-40AC-A101-EE58C7106DE6}">
      <dsp:nvSpPr>
        <dsp:cNvPr id="0" name=""/>
        <dsp:cNvSpPr/>
      </dsp:nvSpPr>
      <dsp:spPr>
        <a:xfrm>
          <a:off x="0" y="2026866"/>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Pre-service training in reading pedagogy is uneven, especially for inclusive education (Ntshangase &amp; Tshuma, 2023).</a:t>
          </a:r>
          <a:endParaRPr lang="en-US" sz="1900" kern="1200"/>
        </a:p>
      </dsp:txBody>
      <dsp:txXfrm>
        <a:off x="0" y="2026866"/>
        <a:ext cx="10515600" cy="675429"/>
      </dsp:txXfrm>
    </dsp:sp>
    <dsp:sp modelId="{0B9C6332-7621-4C70-9866-80E7A029C286}">
      <dsp:nvSpPr>
        <dsp:cNvPr id="0" name=""/>
        <dsp:cNvSpPr/>
      </dsp:nvSpPr>
      <dsp:spPr>
        <a:xfrm>
          <a:off x="0" y="270229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E4C5D1-187E-4374-90E0-01118C496741}">
      <dsp:nvSpPr>
        <dsp:cNvPr id="0" name=""/>
        <dsp:cNvSpPr/>
      </dsp:nvSpPr>
      <dsp:spPr>
        <a:xfrm>
          <a:off x="0" y="2702296"/>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Insufficient oversight, lack of ongoing professional development, and poor resource allocation from education departments (Dagada, 2022).</a:t>
          </a:r>
          <a:endParaRPr lang="en-US" sz="1900" kern="1200"/>
        </a:p>
      </dsp:txBody>
      <dsp:txXfrm>
        <a:off x="0" y="2702296"/>
        <a:ext cx="10515600" cy="675429"/>
      </dsp:txXfrm>
    </dsp:sp>
    <dsp:sp modelId="{6B1EDB0A-2182-4978-85AD-6EA0D70B19A4}">
      <dsp:nvSpPr>
        <dsp:cNvPr id="0" name=""/>
        <dsp:cNvSpPr/>
      </dsp:nvSpPr>
      <dsp:spPr>
        <a:xfrm>
          <a:off x="0" y="337772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0E0EE2-C264-4F31-B4D9-A32828F43058}">
      <dsp:nvSpPr>
        <dsp:cNvPr id="0" name=""/>
        <dsp:cNvSpPr/>
      </dsp:nvSpPr>
      <dsp:spPr>
        <a:xfrm>
          <a:off x="0" y="3377726"/>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Poverty, limited book exposure, and low parental literacy reduce literacy development (Gumede, 2018; Mafokwane, 2017).</a:t>
          </a:r>
          <a:endParaRPr lang="en-US" sz="1900" kern="1200"/>
        </a:p>
      </dsp:txBody>
      <dsp:txXfrm>
        <a:off x="0" y="3377726"/>
        <a:ext cx="10515600" cy="675429"/>
      </dsp:txXfrm>
    </dsp:sp>
    <dsp:sp modelId="{0BE67B5B-7F37-42F0-B8E3-A017769A6331}">
      <dsp:nvSpPr>
        <dsp:cNvPr id="0" name=""/>
        <dsp:cNvSpPr/>
      </dsp:nvSpPr>
      <dsp:spPr>
        <a:xfrm>
          <a:off x="0" y="4053155"/>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4BAAA3-DFDC-49D4-A73C-A282BE820F6B}">
      <dsp:nvSpPr>
        <dsp:cNvPr id="0" name=""/>
        <dsp:cNvSpPr/>
      </dsp:nvSpPr>
      <dsp:spPr>
        <a:xfrm>
          <a:off x="0" y="4053155"/>
          <a:ext cx="10515600" cy="675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ZA" sz="1900" kern="1200"/>
            <a:t>English’s irregular spelling-pronunciation patterns contrast isiZulu’s consistency, complicating learning (Land, 2015; Ngema, 2021).</a:t>
          </a:r>
          <a:endParaRPr lang="en-US" sz="1900" kern="1200"/>
        </a:p>
      </dsp:txBody>
      <dsp:txXfrm>
        <a:off x="0" y="4053155"/>
        <a:ext cx="10515600" cy="67542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76CAB-3E97-4B37-9B74-60DAD653C62B}">
      <dsp:nvSpPr>
        <dsp:cNvPr id="0" name=""/>
        <dsp:cNvSpPr/>
      </dsp:nvSpPr>
      <dsp:spPr>
        <a:xfrm>
          <a:off x="0" y="53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66FFCA-C819-4FF5-BD0B-6984AB544286}">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Metacognitive and cognitive strategies (e.g., summarizing, predicting, rereading, note-taking) boost comprehension and foster independent reading (Tanabalan et al., 2023; Hui et al., 2022; Zakaria et al., 2019).</a:t>
          </a:r>
          <a:endParaRPr lang="en-US" sz="1600" kern="1200"/>
        </a:p>
      </dsp:txBody>
      <dsp:txXfrm>
        <a:off x="0" y="531"/>
        <a:ext cx="10515600" cy="870055"/>
      </dsp:txXfrm>
    </dsp:sp>
    <dsp:sp modelId="{E473EF26-4A32-44C1-B84E-6DDDEB0F010B}">
      <dsp:nvSpPr>
        <dsp:cNvPr id="0" name=""/>
        <dsp:cNvSpPr/>
      </dsp:nvSpPr>
      <dsp:spPr>
        <a:xfrm>
          <a:off x="0" y="87058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6C39AB-8609-4760-A14D-D5716BD1C4CE}">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Teaching in learners' home languages, supported by code-switching and contextual translation, validates identity, eases understanding, and improves English reading skills (Makalela, 2014; Liziwe &amp; Moodly, 2018).</a:t>
          </a:r>
          <a:endParaRPr lang="en-US" sz="1600" kern="1200"/>
        </a:p>
      </dsp:txBody>
      <dsp:txXfrm>
        <a:off x="0" y="870586"/>
        <a:ext cx="10515600" cy="870055"/>
      </dsp:txXfrm>
    </dsp:sp>
    <dsp:sp modelId="{0AD28682-F56C-4F8E-AA0A-2D4FB971F82E}">
      <dsp:nvSpPr>
        <dsp:cNvPr id="0" name=""/>
        <dsp:cNvSpPr/>
      </dsp:nvSpPr>
      <dsp:spPr>
        <a:xfrm>
          <a:off x="0" y="174064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B901CC-14D9-4CF1-A254-16BCF05719A6}">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Visual aids, interactive reading, and repetition help learners with diverse needs, including hearing impairments, in multilingual classrooms (Molapisi, 2024; Msimango, 2012).</a:t>
          </a:r>
          <a:endParaRPr lang="en-US" sz="1600" kern="1200"/>
        </a:p>
      </dsp:txBody>
      <dsp:txXfrm>
        <a:off x="0" y="1740641"/>
        <a:ext cx="10515600" cy="870055"/>
      </dsp:txXfrm>
    </dsp:sp>
    <dsp:sp modelId="{EBE9D11E-B624-43EF-BD46-B8734CC10FB7}">
      <dsp:nvSpPr>
        <dsp:cNvPr id="0" name=""/>
        <dsp:cNvSpPr/>
      </dsp:nvSpPr>
      <dsp:spPr>
        <a:xfrm>
          <a:off x="0" y="261069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7A637B-D06F-4945-848C-008EA2581EC1}">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Structured instruction through phonics, vocabulary building, and guided reading supports English First Additional Language (EFAL) learners (Singh, 2010).</a:t>
          </a:r>
          <a:endParaRPr lang="en-US" sz="1600" kern="1200"/>
        </a:p>
      </dsp:txBody>
      <dsp:txXfrm>
        <a:off x="0" y="2610696"/>
        <a:ext cx="10515600" cy="870055"/>
      </dsp:txXfrm>
    </dsp:sp>
    <dsp:sp modelId="{C1FF5FA0-2B03-4C18-AFE3-9D47FC452EDC}">
      <dsp:nvSpPr>
        <dsp:cNvPr id="0" name=""/>
        <dsp:cNvSpPr/>
      </dsp:nvSpPr>
      <dsp:spPr>
        <a:xfrm>
          <a:off x="0" y="348075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06A8FE-7E1D-48C6-B5D7-4457D136159B}">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dirty="0"/>
            <a:t>Avoid abrupt shifts to English; use scaffolding and bilingual materials to enhance comprehension and reduce cognitive overload (Steyn, 2017; </a:t>
          </a:r>
          <a:r>
            <a:rPr lang="en-ZA" sz="1600" kern="1200" dirty="0" err="1"/>
            <a:t>Phajane</a:t>
          </a:r>
          <a:r>
            <a:rPr lang="en-ZA" sz="1600" kern="1200" dirty="0"/>
            <a:t>, 2021).</a:t>
          </a:r>
          <a:br>
            <a:rPr lang="en-ZA" sz="1600" kern="1200" dirty="0"/>
          </a:br>
          <a:r>
            <a:rPr lang="en-ZA" sz="1600" kern="1200" dirty="0"/>
            <a:t>Teachers need effective training in innovative, multilingual-sensitive reading strategies to replace outdated, conventional methods (Fesi &amp; Mncube, 2021; </a:t>
          </a:r>
          <a:r>
            <a:rPr lang="en-ZA" sz="1600" kern="1200" dirty="0" err="1"/>
            <a:t>Cofu</a:t>
          </a:r>
          <a:r>
            <a:rPr lang="en-ZA" sz="1600" kern="1200" dirty="0"/>
            <a:t>, 2013; Shezi, 2022).</a:t>
          </a:r>
          <a:endParaRPr lang="en-US" sz="1600" kern="1200" dirty="0"/>
        </a:p>
      </dsp:txBody>
      <dsp:txXfrm>
        <a:off x="0" y="3480751"/>
        <a:ext cx="10515600" cy="87005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91621-9420-4C94-8805-1EFDA78B6986}">
      <dsp:nvSpPr>
        <dsp:cNvPr id="0" name=""/>
        <dsp:cNvSpPr/>
      </dsp:nvSpPr>
      <dsp:spPr>
        <a:xfrm>
          <a:off x="0" y="531"/>
          <a:ext cx="105156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072733-D9BA-415A-B186-FC1B3619EB95}">
      <dsp:nvSpPr>
        <dsp:cNvPr id="0" name=""/>
        <dsp:cNvSpPr/>
      </dsp:nvSpPr>
      <dsp:spPr>
        <a:xfrm>
          <a:off x="0" y="531"/>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Reading proficiency is vital for academic success and socioeconomic growth.</a:t>
          </a:r>
          <a:endParaRPr lang="en-US" sz="2000" kern="1200"/>
        </a:p>
      </dsp:txBody>
      <dsp:txXfrm>
        <a:off x="0" y="531"/>
        <a:ext cx="10515600" cy="621467"/>
      </dsp:txXfrm>
    </dsp:sp>
    <dsp:sp modelId="{9720C31B-0161-40C7-B4DB-16A7A70EEC78}">
      <dsp:nvSpPr>
        <dsp:cNvPr id="0" name=""/>
        <dsp:cNvSpPr/>
      </dsp:nvSpPr>
      <dsp:spPr>
        <a:xfrm>
          <a:off x="0" y="621999"/>
          <a:ext cx="10515600" cy="0"/>
        </a:xfrm>
        <a:prstGeom prst="line">
          <a:avLst/>
        </a:prstGeom>
        <a:solidFill>
          <a:schemeClr val="accent3">
            <a:hueOff val="451767"/>
            <a:satOff val="16667"/>
            <a:lumOff val="-2451"/>
            <a:alphaOff val="0"/>
          </a:schemeClr>
        </a:solidFill>
        <a:ln w="12700" cap="flat" cmpd="sng" algn="ctr">
          <a:solidFill>
            <a:schemeClr val="accent3">
              <a:hueOff val="451767"/>
              <a:satOff val="16667"/>
              <a:lumOff val="-245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8AD865-26D0-45F6-B0B4-77F2DB2FE106}">
      <dsp:nvSpPr>
        <dsp:cNvPr id="0" name=""/>
        <dsp:cNvSpPr/>
      </dsp:nvSpPr>
      <dsp:spPr>
        <a:xfrm>
          <a:off x="0" y="621999"/>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dirty="0"/>
            <a:t>Early literacy in mother tongue boosts comprehension and supports second-language reading.</a:t>
          </a:r>
          <a:endParaRPr lang="en-US" sz="2000" kern="1200" dirty="0"/>
        </a:p>
      </dsp:txBody>
      <dsp:txXfrm>
        <a:off x="0" y="621999"/>
        <a:ext cx="10515600" cy="621467"/>
      </dsp:txXfrm>
    </dsp:sp>
    <dsp:sp modelId="{805BE086-9AC6-4DC3-AD5A-111FD4ABC267}">
      <dsp:nvSpPr>
        <dsp:cNvPr id="0" name=""/>
        <dsp:cNvSpPr/>
      </dsp:nvSpPr>
      <dsp:spPr>
        <a:xfrm>
          <a:off x="0" y="1243467"/>
          <a:ext cx="10515600" cy="0"/>
        </a:xfrm>
        <a:prstGeom prst="line">
          <a:avLst/>
        </a:prstGeom>
        <a:solidFill>
          <a:schemeClr val="accent3">
            <a:hueOff val="903533"/>
            <a:satOff val="33333"/>
            <a:lumOff val="-4902"/>
            <a:alphaOff val="0"/>
          </a:schemeClr>
        </a:solidFill>
        <a:ln w="12700" cap="flat" cmpd="sng" algn="ctr">
          <a:solidFill>
            <a:schemeClr val="accent3">
              <a:hueOff val="903533"/>
              <a:satOff val="33333"/>
              <a:lumOff val="-49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FC386A-D429-413E-AC9E-3C0E73FCD028}">
      <dsp:nvSpPr>
        <dsp:cNvPr id="0" name=""/>
        <dsp:cNvSpPr/>
      </dsp:nvSpPr>
      <dsp:spPr>
        <a:xfrm>
          <a:off x="0" y="1243467"/>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Lack of teaching materials in isiZulu and other native languages undermines effective instruction.</a:t>
          </a:r>
          <a:endParaRPr lang="en-US" sz="2000" kern="1200"/>
        </a:p>
      </dsp:txBody>
      <dsp:txXfrm>
        <a:off x="0" y="1243467"/>
        <a:ext cx="10515600" cy="621467"/>
      </dsp:txXfrm>
    </dsp:sp>
    <dsp:sp modelId="{096C1862-0C0A-4684-996A-5F19773C7907}">
      <dsp:nvSpPr>
        <dsp:cNvPr id="0" name=""/>
        <dsp:cNvSpPr/>
      </dsp:nvSpPr>
      <dsp:spPr>
        <a:xfrm>
          <a:off x="0" y="1864935"/>
          <a:ext cx="10515600" cy="0"/>
        </a:xfrm>
        <a:prstGeom prst="line">
          <a:avLst/>
        </a:prstGeom>
        <a:solidFill>
          <a:schemeClr val="accent3">
            <a:hueOff val="1355300"/>
            <a:satOff val="50000"/>
            <a:lumOff val="-7353"/>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5B2B65-9502-4F87-9E5A-2E095A9C05D9}">
      <dsp:nvSpPr>
        <dsp:cNvPr id="0" name=""/>
        <dsp:cNvSpPr/>
      </dsp:nvSpPr>
      <dsp:spPr>
        <a:xfrm>
          <a:off x="0" y="1864935"/>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Socioeconomic disparities limit access to books and resources in underprivileged schools.</a:t>
          </a:r>
          <a:endParaRPr lang="en-US" sz="2000" kern="1200"/>
        </a:p>
      </dsp:txBody>
      <dsp:txXfrm>
        <a:off x="0" y="1864935"/>
        <a:ext cx="10515600" cy="621467"/>
      </dsp:txXfrm>
    </dsp:sp>
    <dsp:sp modelId="{0AA586EA-BF86-42CF-8D13-8E2BB4735D6E}">
      <dsp:nvSpPr>
        <dsp:cNvPr id="0" name=""/>
        <dsp:cNvSpPr/>
      </dsp:nvSpPr>
      <dsp:spPr>
        <a:xfrm>
          <a:off x="0" y="2486402"/>
          <a:ext cx="10515600" cy="0"/>
        </a:xfrm>
        <a:prstGeom prst="line">
          <a:avLst/>
        </a:prstGeom>
        <a:solidFill>
          <a:schemeClr val="accent3">
            <a:hueOff val="1807066"/>
            <a:satOff val="66667"/>
            <a:lumOff val="-9804"/>
            <a:alphaOff val="0"/>
          </a:schemeClr>
        </a:solidFill>
        <a:ln w="12700" cap="flat" cmpd="sng" algn="ctr">
          <a:solidFill>
            <a:schemeClr val="accent3">
              <a:hueOff val="1807066"/>
              <a:satOff val="66667"/>
              <a:lumOff val="-9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B72F12-E398-4012-8F60-AD20F8505CD0}">
      <dsp:nvSpPr>
        <dsp:cNvPr id="0" name=""/>
        <dsp:cNvSpPr/>
      </dsp:nvSpPr>
      <dsp:spPr>
        <a:xfrm>
          <a:off x="0" y="2486402"/>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Promote reading in indigenous languages to strengthen comprehension and identity.</a:t>
          </a:r>
          <a:endParaRPr lang="en-US" sz="2000" kern="1200"/>
        </a:p>
      </dsp:txBody>
      <dsp:txXfrm>
        <a:off x="0" y="2486402"/>
        <a:ext cx="10515600" cy="621467"/>
      </dsp:txXfrm>
    </dsp:sp>
    <dsp:sp modelId="{B0EA246E-9D16-4DCF-BE86-A55D0B4CB964}">
      <dsp:nvSpPr>
        <dsp:cNvPr id="0" name=""/>
        <dsp:cNvSpPr/>
      </dsp:nvSpPr>
      <dsp:spPr>
        <a:xfrm>
          <a:off x="0" y="3107870"/>
          <a:ext cx="10515600" cy="0"/>
        </a:xfrm>
        <a:prstGeom prst="line">
          <a:avLst/>
        </a:prstGeom>
        <a:solidFill>
          <a:schemeClr val="accent3">
            <a:hueOff val="2258833"/>
            <a:satOff val="83333"/>
            <a:lumOff val="-12255"/>
            <a:alphaOff val="0"/>
          </a:schemeClr>
        </a:solidFill>
        <a:ln w="12700" cap="flat" cmpd="sng" algn="ctr">
          <a:solidFill>
            <a:schemeClr val="accent3">
              <a:hueOff val="2258833"/>
              <a:satOff val="83333"/>
              <a:lumOff val="-122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5D7D63-0CB2-4D82-A63F-50E849ED916D}">
      <dsp:nvSpPr>
        <dsp:cNvPr id="0" name=""/>
        <dsp:cNvSpPr/>
      </dsp:nvSpPr>
      <dsp:spPr>
        <a:xfrm>
          <a:off x="0" y="3107870"/>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Implement strategies like vocabulary building, phonemic awareness, and pre-reading activities.</a:t>
          </a:r>
          <a:endParaRPr lang="en-US" sz="2000" kern="1200"/>
        </a:p>
      </dsp:txBody>
      <dsp:txXfrm>
        <a:off x="0" y="3107870"/>
        <a:ext cx="10515600" cy="621467"/>
      </dsp:txXfrm>
    </dsp:sp>
    <dsp:sp modelId="{D5127FF7-243A-4C05-A0FC-6F83C67F0C70}">
      <dsp:nvSpPr>
        <dsp:cNvPr id="0" name=""/>
        <dsp:cNvSpPr/>
      </dsp:nvSpPr>
      <dsp:spPr>
        <a:xfrm>
          <a:off x="0" y="3729338"/>
          <a:ext cx="10515600" cy="0"/>
        </a:xfrm>
        <a:prstGeom prst="line">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88C5A5-EACA-47E5-B06E-448B9537F52B}">
      <dsp:nvSpPr>
        <dsp:cNvPr id="0" name=""/>
        <dsp:cNvSpPr/>
      </dsp:nvSpPr>
      <dsp:spPr>
        <a:xfrm>
          <a:off x="0" y="3729338"/>
          <a:ext cx="10515600" cy="621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Ensure teacher training aligns with multilingual and inclusive literacy instruction.</a:t>
          </a:r>
          <a:endParaRPr lang="en-US" sz="2000" kern="1200"/>
        </a:p>
      </dsp:txBody>
      <dsp:txXfrm>
        <a:off x="0" y="3729338"/>
        <a:ext cx="10515600" cy="62146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564513-B03A-4700-8C8C-AAA01AEA58D5}">
      <dsp:nvSpPr>
        <dsp:cNvPr id="0" name=""/>
        <dsp:cNvSpPr/>
      </dsp:nvSpPr>
      <dsp:spPr>
        <a:xfrm>
          <a:off x="7438" y="306819"/>
          <a:ext cx="2544259" cy="763277"/>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a:t>Foster</a:t>
          </a:r>
        </a:p>
      </dsp:txBody>
      <dsp:txXfrm>
        <a:off x="7438" y="306819"/>
        <a:ext cx="2544259" cy="763277"/>
      </dsp:txXfrm>
    </dsp:sp>
    <dsp:sp modelId="{66065E35-ECCF-4F33-B6C2-F76A45A6C1A9}">
      <dsp:nvSpPr>
        <dsp:cNvPr id="0" name=""/>
        <dsp:cNvSpPr/>
      </dsp:nvSpPr>
      <dsp:spPr>
        <a:xfrm>
          <a:off x="7438" y="1070097"/>
          <a:ext cx="2544259" cy="297442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a:t>Foster a Culture of Reading</a:t>
          </a:r>
        </a:p>
        <a:p>
          <a:pPr marL="114300" lvl="1" indent="-114300" algn="l" defTabSz="666750">
            <a:lnSpc>
              <a:spcPct val="90000"/>
            </a:lnSpc>
            <a:spcBef>
              <a:spcPct val="0"/>
            </a:spcBef>
            <a:spcAft>
              <a:spcPct val="15000"/>
            </a:spcAft>
            <a:buChar char="•"/>
          </a:pPr>
          <a:r>
            <a:rPr lang="en-US" sz="1500" kern="1200"/>
            <a:t>Launch storytelling sessions, reading competitions, and school-wide programs.</a:t>
          </a:r>
        </a:p>
        <a:p>
          <a:pPr marL="114300" lvl="1" indent="-114300" algn="l" defTabSz="666750">
            <a:lnSpc>
              <a:spcPct val="90000"/>
            </a:lnSpc>
            <a:spcBef>
              <a:spcPct val="0"/>
            </a:spcBef>
            <a:spcAft>
              <a:spcPct val="15000"/>
            </a:spcAft>
            <a:buChar char="•"/>
          </a:pPr>
          <a:r>
            <a:rPr lang="en-US" sz="1500" kern="1200"/>
            <a:t>Involve parents, communities, and local libraries to support literacy.</a:t>
          </a:r>
        </a:p>
      </dsp:txBody>
      <dsp:txXfrm>
        <a:off x="7438" y="1070097"/>
        <a:ext cx="2544259" cy="2974420"/>
      </dsp:txXfrm>
    </dsp:sp>
    <dsp:sp modelId="{F2302FD0-BD07-420A-BE92-ED37000040E2}">
      <dsp:nvSpPr>
        <dsp:cNvPr id="0" name=""/>
        <dsp:cNvSpPr/>
      </dsp:nvSpPr>
      <dsp:spPr>
        <a:xfrm>
          <a:off x="2659592" y="306819"/>
          <a:ext cx="2544259" cy="763277"/>
        </a:xfrm>
        <a:prstGeom prst="rect">
          <a:avLst/>
        </a:prstGeom>
        <a:solidFill>
          <a:schemeClr val="accent3">
            <a:hueOff val="903533"/>
            <a:satOff val="33333"/>
            <a:lumOff val="-4902"/>
            <a:alphaOff val="0"/>
          </a:schemeClr>
        </a:solidFill>
        <a:ln w="12700" cap="flat" cmpd="sng" algn="ctr">
          <a:solidFill>
            <a:schemeClr val="accent3">
              <a:hueOff val="903533"/>
              <a:satOff val="33333"/>
              <a:lumOff val="-49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a:t>Diversify</a:t>
          </a:r>
        </a:p>
      </dsp:txBody>
      <dsp:txXfrm>
        <a:off x="2659592" y="306819"/>
        <a:ext cx="2544259" cy="763277"/>
      </dsp:txXfrm>
    </dsp:sp>
    <dsp:sp modelId="{1775C30B-48CD-4119-A391-DD4B8408E570}">
      <dsp:nvSpPr>
        <dsp:cNvPr id="0" name=""/>
        <dsp:cNvSpPr/>
      </dsp:nvSpPr>
      <dsp:spPr>
        <a:xfrm>
          <a:off x="2659592" y="1070097"/>
          <a:ext cx="2544259" cy="2974420"/>
        </a:xfrm>
        <a:prstGeom prst="rect">
          <a:avLst/>
        </a:prstGeom>
        <a:solidFill>
          <a:schemeClr val="accent3">
            <a:tint val="40000"/>
            <a:alpha val="90000"/>
            <a:hueOff val="676380"/>
            <a:satOff val="33333"/>
            <a:lumOff val="593"/>
            <a:alphaOff val="0"/>
          </a:schemeClr>
        </a:solidFill>
        <a:ln w="12700" cap="flat" cmpd="sng" algn="ctr">
          <a:solidFill>
            <a:schemeClr val="accent3">
              <a:tint val="40000"/>
              <a:alpha val="90000"/>
              <a:hueOff val="676380"/>
              <a:satOff val="33333"/>
              <a:lumOff val="59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a:t>Diversify Reading Materials</a:t>
          </a:r>
        </a:p>
        <a:p>
          <a:pPr marL="114300" lvl="1" indent="-114300" algn="l" defTabSz="666750">
            <a:lnSpc>
              <a:spcPct val="90000"/>
            </a:lnSpc>
            <a:spcBef>
              <a:spcPct val="0"/>
            </a:spcBef>
            <a:spcAft>
              <a:spcPct val="15000"/>
            </a:spcAft>
            <a:buChar char="•"/>
          </a:pPr>
          <a:r>
            <a:rPr lang="en-US" sz="1500" kern="1200"/>
            <a:t>Use culturally and linguistically appropriate resources.</a:t>
          </a:r>
        </a:p>
        <a:p>
          <a:pPr marL="114300" lvl="1" indent="-114300" algn="l" defTabSz="666750">
            <a:lnSpc>
              <a:spcPct val="90000"/>
            </a:lnSpc>
            <a:spcBef>
              <a:spcPct val="0"/>
            </a:spcBef>
            <a:spcAft>
              <a:spcPct val="15000"/>
            </a:spcAft>
            <a:buChar char="•"/>
          </a:pPr>
          <a:r>
            <a:rPr lang="en-US" sz="1500" kern="1200"/>
            <a:t>Promote reading in indigenous languages to boost understanding and engagement.</a:t>
          </a:r>
        </a:p>
      </dsp:txBody>
      <dsp:txXfrm>
        <a:off x="2659592" y="1070097"/>
        <a:ext cx="2544259" cy="2974420"/>
      </dsp:txXfrm>
    </dsp:sp>
    <dsp:sp modelId="{FB501A59-457B-4718-A723-4EA1FBBED2FE}">
      <dsp:nvSpPr>
        <dsp:cNvPr id="0" name=""/>
        <dsp:cNvSpPr/>
      </dsp:nvSpPr>
      <dsp:spPr>
        <a:xfrm>
          <a:off x="5311747" y="306819"/>
          <a:ext cx="2544259" cy="763277"/>
        </a:xfrm>
        <a:prstGeom prst="rect">
          <a:avLst/>
        </a:prstGeom>
        <a:solidFill>
          <a:schemeClr val="accent3">
            <a:hueOff val="1807066"/>
            <a:satOff val="66667"/>
            <a:lumOff val="-9804"/>
            <a:alphaOff val="0"/>
          </a:schemeClr>
        </a:solidFill>
        <a:ln w="12700" cap="flat" cmpd="sng" algn="ctr">
          <a:solidFill>
            <a:schemeClr val="accent3">
              <a:hueOff val="1807066"/>
              <a:satOff val="66667"/>
              <a:lumOff val="-9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a:t>Enhance</a:t>
          </a:r>
        </a:p>
      </dsp:txBody>
      <dsp:txXfrm>
        <a:off x="5311747" y="306819"/>
        <a:ext cx="2544259" cy="763277"/>
      </dsp:txXfrm>
    </dsp:sp>
    <dsp:sp modelId="{270A4B46-9B0A-42B1-A79B-790D26DA80A6}">
      <dsp:nvSpPr>
        <dsp:cNvPr id="0" name=""/>
        <dsp:cNvSpPr/>
      </dsp:nvSpPr>
      <dsp:spPr>
        <a:xfrm>
          <a:off x="5311747" y="1070097"/>
          <a:ext cx="2544259" cy="2974420"/>
        </a:xfrm>
        <a:prstGeom prst="rect">
          <a:avLst/>
        </a:prstGeom>
        <a:solidFill>
          <a:schemeClr val="accent3">
            <a:tint val="40000"/>
            <a:alpha val="90000"/>
            <a:hueOff val="1352761"/>
            <a:satOff val="66667"/>
            <a:lumOff val="1186"/>
            <a:alphaOff val="0"/>
          </a:schemeClr>
        </a:solidFill>
        <a:ln w="12700" cap="flat" cmpd="sng" algn="ctr">
          <a:solidFill>
            <a:schemeClr val="accent3">
              <a:tint val="40000"/>
              <a:alpha val="90000"/>
              <a:hueOff val="1352761"/>
              <a:satOff val="66667"/>
              <a:lumOff val="118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a:t>Enhance Teacher Training &amp; Support</a:t>
          </a:r>
        </a:p>
        <a:p>
          <a:pPr marL="114300" lvl="1" indent="-114300" algn="l" defTabSz="666750">
            <a:lnSpc>
              <a:spcPct val="90000"/>
            </a:lnSpc>
            <a:spcBef>
              <a:spcPct val="0"/>
            </a:spcBef>
            <a:spcAft>
              <a:spcPct val="15000"/>
            </a:spcAft>
            <a:buChar char="•"/>
          </a:pPr>
          <a:r>
            <a:rPr lang="en-US" sz="1500" kern="1200"/>
            <a:t>Equip teachers to handle multilingual classrooms.</a:t>
          </a:r>
        </a:p>
        <a:p>
          <a:pPr marL="114300" lvl="1" indent="-114300" algn="l" defTabSz="666750">
            <a:lnSpc>
              <a:spcPct val="90000"/>
            </a:lnSpc>
            <a:spcBef>
              <a:spcPct val="0"/>
            </a:spcBef>
            <a:spcAft>
              <a:spcPct val="15000"/>
            </a:spcAft>
            <a:buChar char="•"/>
          </a:pPr>
          <a:r>
            <a:rPr lang="en-US" sz="1500" kern="1200"/>
            <a:t>Emphasize early identification of reading difficulties and creative, inclusive methods.</a:t>
          </a:r>
        </a:p>
      </dsp:txBody>
      <dsp:txXfrm>
        <a:off x="5311747" y="1070097"/>
        <a:ext cx="2544259" cy="2974420"/>
      </dsp:txXfrm>
    </dsp:sp>
    <dsp:sp modelId="{D0A51F02-DF40-491E-9EF2-8B395BDC1784}">
      <dsp:nvSpPr>
        <dsp:cNvPr id="0" name=""/>
        <dsp:cNvSpPr/>
      </dsp:nvSpPr>
      <dsp:spPr>
        <a:xfrm>
          <a:off x="7963901" y="306819"/>
          <a:ext cx="2544259" cy="763277"/>
        </a:xfrm>
        <a:prstGeom prst="rect">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053" tIns="201053" rIns="201053" bIns="201053" numCol="1" spcCol="1270" anchor="ctr" anchorCtr="0">
          <a:noAutofit/>
        </a:bodyPr>
        <a:lstStyle/>
        <a:p>
          <a:pPr marL="0" lvl="0" indent="0" algn="ctr" defTabSz="1111250">
            <a:lnSpc>
              <a:spcPct val="90000"/>
            </a:lnSpc>
            <a:spcBef>
              <a:spcPct val="0"/>
            </a:spcBef>
            <a:spcAft>
              <a:spcPct val="35000"/>
            </a:spcAft>
            <a:buNone/>
          </a:pPr>
          <a:r>
            <a:rPr lang="en-US" sz="2500" kern="1200"/>
            <a:t>Implement</a:t>
          </a:r>
        </a:p>
      </dsp:txBody>
      <dsp:txXfrm>
        <a:off x="7963901" y="306819"/>
        <a:ext cx="2544259" cy="763277"/>
      </dsp:txXfrm>
    </dsp:sp>
    <dsp:sp modelId="{E624046F-13D4-4F4B-95E6-1C0148100FA0}">
      <dsp:nvSpPr>
        <dsp:cNvPr id="0" name=""/>
        <dsp:cNvSpPr/>
      </dsp:nvSpPr>
      <dsp:spPr>
        <a:xfrm>
          <a:off x="7963901" y="1070097"/>
          <a:ext cx="2544259" cy="2974420"/>
        </a:xfrm>
        <a:prstGeom prst="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316" tIns="251316" rIns="251316" bIns="251316" numCol="1" spcCol="1270" anchor="t" anchorCtr="0">
          <a:noAutofit/>
        </a:bodyPr>
        <a:lstStyle/>
        <a:p>
          <a:pPr marL="0" lvl="0" indent="0" algn="l" defTabSz="844550">
            <a:lnSpc>
              <a:spcPct val="90000"/>
            </a:lnSpc>
            <a:spcBef>
              <a:spcPct val="0"/>
            </a:spcBef>
            <a:spcAft>
              <a:spcPct val="35000"/>
            </a:spcAft>
            <a:buNone/>
          </a:pPr>
          <a:r>
            <a:rPr lang="en-US" sz="1900" kern="1200"/>
            <a:t>Implement Language in Education Policy Effectively</a:t>
          </a:r>
        </a:p>
        <a:p>
          <a:pPr marL="114300" lvl="1" indent="-114300" algn="l" defTabSz="666750">
            <a:lnSpc>
              <a:spcPct val="90000"/>
            </a:lnSpc>
            <a:spcBef>
              <a:spcPct val="0"/>
            </a:spcBef>
            <a:spcAft>
              <a:spcPct val="15000"/>
            </a:spcAft>
            <a:buChar char="•"/>
          </a:pPr>
          <a:r>
            <a:rPr lang="en-US" sz="1500" kern="1200"/>
            <a:t>Uphold additive bilingualism principles.</a:t>
          </a:r>
        </a:p>
        <a:p>
          <a:pPr marL="114300" lvl="1" indent="-114300" algn="l" defTabSz="666750">
            <a:lnSpc>
              <a:spcPct val="90000"/>
            </a:lnSpc>
            <a:spcBef>
              <a:spcPct val="0"/>
            </a:spcBef>
            <a:spcAft>
              <a:spcPct val="15000"/>
            </a:spcAft>
            <a:buChar char="•"/>
          </a:pPr>
          <a:r>
            <a:rPr lang="en-US" sz="1500" kern="1200"/>
            <a:t>Provide structured support for transition from home language to English in Grade 4.</a:t>
          </a:r>
        </a:p>
      </dsp:txBody>
      <dsp:txXfrm>
        <a:off x="7963901" y="1070097"/>
        <a:ext cx="2544259" cy="29744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75C827-62D1-486A-B7F2-6B7D7B8DDCCB}">
      <dsp:nvSpPr>
        <dsp:cNvPr id="0" name=""/>
        <dsp:cNvSpPr/>
      </dsp:nvSpPr>
      <dsp:spPr>
        <a:xfrm>
          <a:off x="0" y="0"/>
          <a:ext cx="106680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67695B-AA27-42F7-BB00-61A79D08BAA7}">
      <dsp:nvSpPr>
        <dsp:cNvPr id="0" name=""/>
        <dsp:cNvSpPr/>
      </dsp:nvSpPr>
      <dsp:spPr>
        <a:xfrm>
          <a:off x="0" y="0"/>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South Africa faces a significant literacy crisis across all educational levels, affecting cognitive development, academic achievement, and employability.</a:t>
          </a:r>
          <a:endParaRPr lang="en-US" sz="1600" kern="1200"/>
        </a:p>
      </dsp:txBody>
      <dsp:txXfrm>
        <a:off x="0" y="0"/>
        <a:ext cx="10668000" cy="579239"/>
      </dsp:txXfrm>
    </dsp:sp>
    <dsp:sp modelId="{7E512B68-FE19-4AD8-BC7E-15D796217603}">
      <dsp:nvSpPr>
        <dsp:cNvPr id="0" name=""/>
        <dsp:cNvSpPr/>
      </dsp:nvSpPr>
      <dsp:spPr>
        <a:xfrm>
          <a:off x="0" y="579239"/>
          <a:ext cx="10668000" cy="0"/>
        </a:xfrm>
        <a:prstGeom prst="line">
          <a:avLst/>
        </a:prstGeom>
        <a:solidFill>
          <a:schemeClr val="accent5">
            <a:hueOff val="-965506"/>
            <a:satOff val="-2488"/>
            <a:lumOff val="-1681"/>
            <a:alphaOff val="0"/>
          </a:schemeClr>
        </a:solidFill>
        <a:ln w="12700" cap="flat" cmpd="sng" algn="ctr">
          <a:solidFill>
            <a:schemeClr val="accent5">
              <a:hueOff val="-965506"/>
              <a:satOff val="-2488"/>
              <a:lumOff val="-16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0943E1-46E4-4D36-8D84-B11BCEAF97EF}">
      <dsp:nvSpPr>
        <dsp:cNvPr id="0" name=""/>
        <dsp:cNvSpPr/>
      </dsp:nvSpPr>
      <dsp:spPr>
        <a:xfrm>
          <a:off x="0" y="579239"/>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dirty="0"/>
            <a:t>Reading encompasses comprehension, interpretation, critical thinking, and problem-solving—not merely decoding symbols (Fabella &amp; </a:t>
          </a:r>
          <a:r>
            <a:rPr lang="en-ZA" sz="1600" kern="1200" dirty="0" err="1"/>
            <a:t>Abaoag</a:t>
          </a:r>
          <a:r>
            <a:rPr lang="en-ZA" sz="1600" kern="1200" dirty="0"/>
            <a:t>, 2023).</a:t>
          </a:r>
          <a:endParaRPr lang="en-US" sz="1600" kern="1200" dirty="0"/>
        </a:p>
      </dsp:txBody>
      <dsp:txXfrm>
        <a:off x="0" y="579239"/>
        <a:ext cx="10668000" cy="579239"/>
      </dsp:txXfrm>
    </dsp:sp>
    <dsp:sp modelId="{DDF72689-ED61-4E58-92DC-FA9BCE77E130}">
      <dsp:nvSpPr>
        <dsp:cNvPr id="0" name=""/>
        <dsp:cNvSpPr/>
      </dsp:nvSpPr>
      <dsp:spPr>
        <a:xfrm>
          <a:off x="0" y="1158478"/>
          <a:ext cx="10668000" cy="0"/>
        </a:xfrm>
        <a:prstGeom prst="line">
          <a:avLst/>
        </a:prstGeom>
        <a:solidFill>
          <a:schemeClr val="accent5">
            <a:hueOff val="-1931012"/>
            <a:satOff val="-4977"/>
            <a:lumOff val="-3361"/>
            <a:alphaOff val="0"/>
          </a:schemeClr>
        </a:solidFill>
        <a:ln w="12700" cap="flat" cmpd="sng" algn="ctr">
          <a:solidFill>
            <a:schemeClr val="accent5">
              <a:hueOff val="-1931012"/>
              <a:satOff val="-4977"/>
              <a:lumOff val="-33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26C5D3-96CC-4F43-9E40-37A320CEECF5}">
      <dsp:nvSpPr>
        <dsp:cNvPr id="0" name=""/>
        <dsp:cNvSpPr/>
      </dsp:nvSpPr>
      <dsp:spPr>
        <a:xfrm>
          <a:off x="0" y="1158478"/>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PIRLS (2021) reports that 81% of Grade 4 learners cannot read for meaning—an increase from 78% in 2016.</a:t>
          </a:r>
          <a:endParaRPr lang="en-US" sz="1600" kern="1200"/>
        </a:p>
      </dsp:txBody>
      <dsp:txXfrm>
        <a:off x="0" y="1158478"/>
        <a:ext cx="10668000" cy="579239"/>
      </dsp:txXfrm>
    </dsp:sp>
    <dsp:sp modelId="{1E303E0A-2815-4849-ACE1-C084754BD0B3}">
      <dsp:nvSpPr>
        <dsp:cNvPr id="0" name=""/>
        <dsp:cNvSpPr/>
      </dsp:nvSpPr>
      <dsp:spPr>
        <a:xfrm>
          <a:off x="0" y="1737717"/>
          <a:ext cx="10668000" cy="0"/>
        </a:xfrm>
        <a:prstGeom prst="line">
          <a:avLst/>
        </a:prstGeom>
        <a:solidFill>
          <a:schemeClr val="accent5">
            <a:hueOff val="-2896518"/>
            <a:satOff val="-7465"/>
            <a:lumOff val="-5042"/>
            <a:alphaOff val="0"/>
          </a:schemeClr>
        </a:solidFill>
        <a:ln w="12700" cap="flat" cmpd="sng" algn="ctr">
          <a:solidFill>
            <a:schemeClr val="accent5">
              <a:hueOff val="-2896518"/>
              <a:satOff val="-7465"/>
              <a:lumOff val="-504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5AD79B-B494-44AA-BBE8-33FE1A44F86E}">
      <dsp:nvSpPr>
        <dsp:cNvPr id="0" name=""/>
        <dsp:cNvSpPr/>
      </dsp:nvSpPr>
      <dsp:spPr>
        <a:xfrm>
          <a:off x="0" y="1737717"/>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Only 15–20% of learners reach tertiary-qualifying matric results; 40% drop out before completion.</a:t>
          </a:r>
          <a:endParaRPr lang="en-US" sz="1600" kern="1200"/>
        </a:p>
      </dsp:txBody>
      <dsp:txXfrm>
        <a:off x="0" y="1737717"/>
        <a:ext cx="10668000" cy="579239"/>
      </dsp:txXfrm>
    </dsp:sp>
    <dsp:sp modelId="{DC2EB735-BE74-4583-974A-C0510513AB76}">
      <dsp:nvSpPr>
        <dsp:cNvPr id="0" name=""/>
        <dsp:cNvSpPr/>
      </dsp:nvSpPr>
      <dsp:spPr>
        <a:xfrm>
          <a:off x="0" y="2316956"/>
          <a:ext cx="10668000" cy="0"/>
        </a:xfrm>
        <a:prstGeom prst="line">
          <a:avLst/>
        </a:prstGeom>
        <a:solidFill>
          <a:schemeClr val="accent5">
            <a:hueOff val="-3862025"/>
            <a:satOff val="-9954"/>
            <a:lumOff val="-6723"/>
            <a:alphaOff val="0"/>
          </a:schemeClr>
        </a:solidFill>
        <a:ln w="12700" cap="flat" cmpd="sng" algn="ctr">
          <a:solidFill>
            <a:schemeClr val="accent5">
              <a:hueOff val="-3862025"/>
              <a:satOff val="-9954"/>
              <a:lumOff val="-67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88601E-4563-4F1B-8615-5B534A769F7A}">
      <dsp:nvSpPr>
        <dsp:cNvPr id="0" name=""/>
        <dsp:cNvSpPr/>
      </dsp:nvSpPr>
      <dsp:spPr>
        <a:xfrm>
          <a:off x="0" y="2316956"/>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63% of children lack access to early childhood development programmes (LRC, 2019).</a:t>
          </a:r>
          <a:endParaRPr lang="en-US" sz="1600" kern="1200"/>
        </a:p>
      </dsp:txBody>
      <dsp:txXfrm>
        <a:off x="0" y="2316956"/>
        <a:ext cx="10668000" cy="579239"/>
      </dsp:txXfrm>
    </dsp:sp>
    <dsp:sp modelId="{F3D577E8-94E4-4A5E-A099-021100658322}">
      <dsp:nvSpPr>
        <dsp:cNvPr id="0" name=""/>
        <dsp:cNvSpPr/>
      </dsp:nvSpPr>
      <dsp:spPr>
        <a:xfrm>
          <a:off x="0" y="2896195"/>
          <a:ext cx="10668000" cy="0"/>
        </a:xfrm>
        <a:prstGeom prst="line">
          <a:avLst/>
        </a:prstGeom>
        <a:solidFill>
          <a:schemeClr val="accent5">
            <a:hueOff val="-4827531"/>
            <a:satOff val="-12442"/>
            <a:lumOff val="-8404"/>
            <a:alphaOff val="0"/>
          </a:schemeClr>
        </a:solidFill>
        <a:ln w="12700" cap="flat" cmpd="sng" algn="ctr">
          <a:solidFill>
            <a:schemeClr val="accent5">
              <a:hueOff val="-4827531"/>
              <a:satOff val="-12442"/>
              <a:lumOff val="-84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6BBA5B-888D-4305-91B6-1C3D0F832419}">
      <dsp:nvSpPr>
        <dsp:cNvPr id="0" name=""/>
        <dsp:cNvSpPr/>
      </dsp:nvSpPr>
      <dsp:spPr>
        <a:xfrm>
          <a:off x="0" y="2896195"/>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Inadequate access to culturally and linguistically relevant reading materials.</a:t>
          </a:r>
          <a:endParaRPr lang="en-US" sz="1600" kern="1200"/>
        </a:p>
      </dsp:txBody>
      <dsp:txXfrm>
        <a:off x="0" y="2896195"/>
        <a:ext cx="10668000" cy="579239"/>
      </dsp:txXfrm>
    </dsp:sp>
    <dsp:sp modelId="{1C4FAC9B-EF5A-4559-9EA0-73A3A7200D35}">
      <dsp:nvSpPr>
        <dsp:cNvPr id="0" name=""/>
        <dsp:cNvSpPr/>
      </dsp:nvSpPr>
      <dsp:spPr>
        <a:xfrm>
          <a:off x="0" y="3475434"/>
          <a:ext cx="10668000" cy="0"/>
        </a:xfrm>
        <a:prstGeom prst="line">
          <a:avLst/>
        </a:prstGeom>
        <a:solidFill>
          <a:schemeClr val="accent5">
            <a:hueOff val="-5793037"/>
            <a:satOff val="-14931"/>
            <a:lumOff val="-10084"/>
            <a:alphaOff val="0"/>
          </a:schemeClr>
        </a:solidFill>
        <a:ln w="12700" cap="flat" cmpd="sng" algn="ctr">
          <a:solidFill>
            <a:schemeClr val="accent5">
              <a:hueOff val="-5793037"/>
              <a:satOff val="-14931"/>
              <a:lumOff val="-100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CD0D7C-7D90-4C32-AD3A-04E8CC939669}">
      <dsp:nvSpPr>
        <dsp:cNvPr id="0" name=""/>
        <dsp:cNvSpPr/>
      </dsp:nvSpPr>
      <dsp:spPr>
        <a:xfrm>
          <a:off x="0" y="3475434"/>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Disruption caused by the transition from mother-tongue instruction (Grades 1–3) to English from Grade 4 (Makena et al., 2023).</a:t>
          </a:r>
          <a:endParaRPr lang="en-US" sz="1600" kern="1200"/>
        </a:p>
      </dsp:txBody>
      <dsp:txXfrm>
        <a:off x="0" y="3475434"/>
        <a:ext cx="10668000" cy="579239"/>
      </dsp:txXfrm>
    </dsp:sp>
    <dsp:sp modelId="{2BCE390C-3020-43EC-AA17-C6E8EE788849}">
      <dsp:nvSpPr>
        <dsp:cNvPr id="0" name=""/>
        <dsp:cNvSpPr/>
      </dsp:nvSpPr>
      <dsp:spPr>
        <a:xfrm>
          <a:off x="0" y="4054673"/>
          <a:ext cx="10668000"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37EEB7-A774-482B-B4B1-962F7759101E}">
      <dsp:nvSpPr>
        <dsp:cNvPr id="0" name=""/>
        <dsp:cNvSpPr/>
      </dsp:nvSpPr>
      <dsp:spPr>
        <a:xfrm>
          <a:off x="0" y="4054673"/>
          <a:ext cx="10668000" cy="57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ZA" sz="1600" kern="1200"/>
            <a:t>Despite having 11 official languages, many learners lack access to reading resources in their home languages, hindering literacy development.</a:t>
          </a:r>
          <a:endParaRPr lang="en-US" sz="1600" kern="1200"/>
        </a:p>
      </dsp:txBody>
      <dsp:txXfrm>
        <a:off x="0" y="4054673"/>
        <a:ext cx="10668000" cy="5792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17708-8831-4C42-B383-966A6A7AF3E0}">
      <dsp:nvSpPr>
        <dsp:cNvPr id="0" name=""/>
        <dsp:cNvSpPr/>
      </dsp:nvSpPr>
      <dsp:spPr>
        <a:xfrm>
          <a:off x="0" y="2124"/>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AA6D47-1F29-43D8-B8B7-3AA26B8C1273}">
      <dsp:nvSpPr>
        <dsp:cNvPr id="0" name=""/>
        <dsp:cNvSpPr/>
      </dsp:nvSpPr>
      <dsp:spPr>
        <a:xfrm>
          <a:off x="0" y="2124"/>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Young learners in South Africa exhibit low reading proficiency, worsened by limited access to language-appropriate reading materials, especially in indigenous languages (Metelerkamp, 2022).</a:t>
          </a:r>
          <a:endParaRPr lang="en-US" sz="2000" kern="1200"/>
        </a:p>
      </dsp:txBody>
      <dsp:txXfrm>
        <a:off x="0" y="2124"/>
        <a:ext cx="10515600" cy="724514"/>
      </dsp:txXfrm>
    </dsp:sp>
    <dsp:sp modelId="{891B53CF-7788-4CC7-B9F5-41815A4924B1}">
      <dsp:nvSpPr>
        <dsp:cNvPr id="0" name=""/>
        <dsp:cNvSpPr/>
      </dsp:nvSpPr>
      <dsp:spPr>
        <a:xfrm>
          <a:off x="0" y="726639"/>
          <a:ext cx="10515600" cy="0"/>
        </a:xfrm>
        <a:prstGeom prst="line">
          <a:avLst/>
        </a:prstGeom>
        <a:solidFill>
          <a:schemeClr val="accent2">
            <a:hueOff val="-291073"/>
            <a:satOff val="-16786"/>
            <a:lumOff val="1726"/>
            <a:alphaOff val="0"/>
          </a:schemeClr>
        </a:solidFill>
        <a:ln w="12700" cap="flat" cmpd="sng" algn="ctr">
          <a:solidFill>
            <a:schemeClr val="accent2">
              <a:hueOff val="-291073"/>
              <a:satOff val="-16786"/>
              <a:lumOff val="172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68AE8C-B500-467E-BEC2-ACFB929CFB3F}">
      <dsp:nvSpPr>
        <dsp:cNvPr id="0" name=""/>
        <dsp:cNvSpPr/>
      </dsp:nvSpPr>
      <dsp:spPr>
        <a:xfrm>
          <a:off x="0" y="726639"/>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Early reliance on English impairs literacy acquisition before language proficiency develops.</a:t>
          </a:r>
          <a:endParaRPr lang="en-US" sz="2000" kern="1200"/>
        </a:p>
      </dsp:txBody>
      <dsp:txXfrm>
        <a:off x="0" y="726639"/>
        <a:ext cx="10515600" cy="724514"/>
      </dsp:txXfrm>
    </dsp:sp>
    <dsp:sp modelId="{6C4EB679-C1F5-4908-B65A-7DF9F4B38714}">
      <dsp:nvSpPr>
        <dsp:cNvPr id="0" name=""/>
        <dsp:cNvSpPr/>
      </dsp:nvSpPr>
      <dsp:spPr>
        <a:xfrm>
          <a:off x="0" y="1451154"/>
          <a:ext cx="10515600" cy="0"/>
        </a:xfrm>
        <a:prstGeom prst="line">
          <a:avLst/>
        </a:prstGeom>
        <a:solidFill>
          <a:schemeClr val="accent2">
            <a:hueOff val="-582145"/>
            <a:satOff val="-33571"/>
            <a:lumOff val="3451"/>
            <a:alphaOff val="0"/>
          </a:schemeClr>
        </a:solidFill>
        <a:ln w="12700" cap="flat" cmpd="sng" algn="ctr">
          <a:solidFill>
            <a:schemeClr val="accent2">
              <a:hueOff val="-582145"/>
              <a:satOff val="-33571"/>
              <a:lumOff val="345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6217A2-F4AF-4B4B-A0D1-23596BC17187}">
      <dsp:nvSpPr>
        <dsp:cNvPr id="0" name=""/>
        <dsp:cNvSpPr/>
      </dsp:nvSpPr>
      <dsp:spPr>
        <a:xfrm>
          <a:off x="0" y="1451154"/>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Mother-tongue instruction enhances early literacy and cognitive growth but is underutilized (Awopetu, 2016; Ozfidan, 2017).</a:t>
          </a:r>
          <a:endParaRPr lang="en-US" sz="2000" kern="1200"/>
        </a:p>
      </dsp:txBody>
      <dsp:txXfrm>
        <a:off x="0" y="1451154"/>
        <a:ext cx="10515600" cy="724514"/>
      </dsp:txXfrm>
    </dsp:sp>
    <dsp:sp modelId="{E99B63D5-D9FD-4128-99AC-DD0C2B305CCB}">
      <dsp:nvSpPr>
        <dsp:cNvPr id="0" name=""/>
        <dsp:cNvSpPr/>
      </dsp:nvSpPr>
      <dsp:spPr>
        <a:xfrm>
          <a:off x="0" y="2175669"/>
          <a:ext cx="10515600" cy="0"/>
        </a:xfrm>
        <a:prstGeom prst="line">
          <a:avLst/>
        </a:prstGeom>
        <a:solidFill>
          <a:schemeClr val="accent2">
            <a:hueOff val="-873218"/>
            <a:satOff val="-50357"/>
            <a:lumOff val="5177"/>
            <a:alphaOff val="0"/>
          </a:schemeClr>
        </a:solidFill>
        <a:ln w="12700" cap="flat" cmpd="sng" algn="ctr">
          <a:solidFill>
            <a:schemeClr val="accent2">
              <a:hueOff val="-873218"/>
              <a:satOff val="-50357"/>
              <a:lumOff val="5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A1CA6E-852E-4D8F-A305-B47F85F32720}">
      <dsp:nvSpPr>
        <dsp:cNvPr id="0" name=""/>
        <dsp:cNvSpPr/>
      </dsp:nvSpPr>
      <dsp:spPr>
        <a:xfrm>
          <a:off x="0" y="2175669"/>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Low literacy undermines employability and qualifications.</a:t>
          </a:r>
          <a:endParaRPr lang="en-US" sz="2000" kern="1200"/>
        </a:p>
      </dsp:txBody>
      <dsp:txXfrm>
        <a:off x="0" y="2175669"/>
        <a:ext cx="10515600" cy="724514"/>
      </dsp:txXfrm>
    </dsp:sp>
    <dsp:sp modelId="{49D30826-6536-4EA0-916D-889745FA6A4F}">
      <dsp:nvSpPr>
        <dsp:cNvPr id="0" name=""/>
        <dsp:cNvSpPr/>
      </dsp:nvSpPr>
      <dsp:spPr>
        <a:xfrm>
          <a:off x="0" y="2900183"/>
          <a:ext cx="10515600" cy="0"/>
        </a:xfrm>
        <a:prstGeom prst="line">
          <a:avLst/>
        </a:prstGeom>
        <a:solidFill>
          <a:schemeClr val="accent2">
            <a:hueOff val="-1164290"/>
            <a:satOff val="-67142"/>
            <a:lumOff val="6902"/>
            <a:alphaOff val="0"/>
          </a:schemeClr>
        </a:solidFill>
        <a:ln w="12700" cap="flat" cmpd="sng" algn="ctr">
          <a:solidFill>
            <a:schemeClr val="accent2">
              <a:hueOff val="-1164290"/>
              <a:satOff val="-67142"/>
              <a:lumOff val="69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809611-6B2B-454E-A61D-AB4D344E7585}">
      <dsp:nvSpPr>
        <dsp:cNvPr id="0" name=""/>
        <dsp:cNvSpPr/>
      </dsp:nvSpPr>
      <dsp:spPr>
        <a:xfrm>
          <a:off x="0" y="2900183"/>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Fuels cycles of poverty, inequality, and unemployment (Mahmood, 2022).</a:t>
          </a:r>
          <a:endParaRPr lang="en-US" sz="2000" kern="1200"/>
        </a:p>
      </dsp:txBody>
      <dsp:txXfrm>
        <a:off x="0" y="2900183"/>
        <a:ext cx="10515600" cy="724514"/>
      </dsp:txXfrm>
    </dsp:sp>
    <dsp:sp modelId="{0C7BB416-99B9-477F-BD42-8D905AEFB550}">
      <dsp:nvSpPr>
        <dsp:cNvPr id="0" name=""/>
        <dsp:cNvSpPr/>
      </dsp:nvSpPr>
      <dsp:spPr>
        <a:xfrm>
          <a:off x="0" y="3624698"/>
          <a:ext cx="10515600"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DBA312-DD53-471A-850F-53640EB87446}">
      <dsp:nvSpPr>
        <dsp:cNvPr id="0" name=""/>
        <dsp:cNvSpPr/>
      </dsp:nvSpPr>
      <dsp:spPr>
        <a:xfrm>
          <a:off x="0" y="3624698"/>
          <a:ext cx="10515600"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ZA" sz="2000" kern="1200"/>
            <a:t>National commitment to promoting home-language reading and developing relevant resources is essential for lasting literacy improvement (SADiLaR, 2024).</a:t>
          </a:r>
          <a:endParaRPr lang="en-US" sz="2000" kern="1200"/>
        </a:p>
      </dsp:txBody>
      <dsp:txXfrm>
        <a:off x="0" y="3624698"/>
        <a:ext cx="10515600" cy="7245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90274-CF1C-487A-B2E8-78903BEEBCB6}">
      <dsp:nvSpPr>
        <dsp:cNvPr id="0" name=""/>
        <dsp:cNvSpPr/>
      </dsp:nvSpPr>
      <dsp:spPr>
        <a:xfrm>
          <a:off x="0" y="58714"/>
          <a:ext cx="10515600" cy="62361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ZA" sz="2600" kern="1200" dirty="0"/>
            <a:t>This study is significant to:</a:t>
          </a:r>
          <a:endParaRPr lang="en-US" sz="2600" kern="1200" dirty="0"/>
        </a:p>
      </dsp:txBody>
      <dsp:txXfrm>
        <a:off x="30442" y="89156"/>
        <a:ext cx="10454716" cy="562726"/>
      </dsp:txXfrm>
    </dsp:sp>
    <dsp:sp modelId="{6DBEBC1A-BBD1-4C74-B94A-DF15835E30FD}">
      <dsp:nvSpPr>
        <dsp:cNvPr id="0" name=""/>
        <dsp:cNvSpPr/>
      </dsp:nvSpPr>
      <dsp:spPr>
        <a:xfrm>
          <a:off x="0" y="682324"/>
          <a:ext cx="10515600" cy="3982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ZA" sz="2000" kern="1200" dirty="0"/>
            <a:t>Policymakers and decision-makers – by providing insights into the gaps in implementing language-in-education policies and stressing the need for reading materials in indigenous languages to support literacy development.</a:t>
          </a:r>
          <a:endParaRPr lang="en-US" sz="2000" kern="1200" dirty="0"/>
        </a:p>
        <a:p>
          <a:pPr marL="228600" lvl="1" indent="-228600" algn="l" defTabSz="889000">
            <a:lnSpc>
              <a:spcPct val="90000"/>
            </a:lnSpc>
            <a:spcBef>
              <a:spcPct val="0"/>
            </a:spcBef>
            <a:spcAft>
              <a:spcPct val="20000"/>
            </a:spcAft>
            <a:buChar char="•"/>
          </a:pPr>
          <a:r>
            <a:rPr lang="en-ZA" sz="2000" kern="1200"/>
            <a:t>Teachers – by highlighting the importance of language-appropriate reading materials and the need for training and resources to improve reading instruction in multilingual classrooms.</a:t>
          </a:r>
          <a:endParaRPr lang="en-US" sz="2000" kern="1200"/>
        </a:p>
        <a:p>
          <a:pPr marL="228600" lvl="1" indent="-228600" algn="l" defTabSz="889000">
            <a:lnSpc>
              <a:spcPct val="90000"/>
            </a:lnSpc>
            <a:spcBef>
              <a:spcPct val="0"/>
            </a:spcBef>
            <a:spcAft>
              <a:spcPct val="20000"/>
            </a:spcAft>
            <a:buChar char="•"/>
          </a:pPr>
          <a:r>
            <a:rPr lang="en-ZA" sz="2000" kern="1200"/>
            <a:t>Learners – as it promotes access to reading content in languages they understand, enhancing comprehension, academic performance, and long-term cognitive development.</a:t>
          </a:r>
          <a:endParaRPr lang="en-US" sz="2000" kern="1200"/>
        </a:p>
        <a:p>
          <a:pPr marL="228600" lvl="1" indent="-228600" algn="l" defTabSz="889000">
            <a:lnSpc>
              <a:spcPct val="90000"/>
            </a:lnSpc>
            <a:spcBef>
              <a:spcPct val="0"/>
            </a:spcBef>
            <a:spcAft>
              <a:spcPct val="20000"/>
            </a:spcAft>
            <a:buChar char="•"/>
          </a:pPr>
          <a:r>
            <a:rPr lang="en-ZA" sz="2000" kern="1200"/>
            <a:t>Prospective employers – because improved reading proficiency leads to better educational outcomes and employability, addressing current skills shortages and preparing a more capable workforce.</a:t>
          </a:r>
          <a:endParaRPr lang="en-US" sz="2000" kern="1200"/>
        </a:p>
        <a:p>
          <a:pPr marL="228600" lvl="1" indent="-228600" algn="l" defTabSz="889000">
            <a:lnSpc>
              <a:spcPct val="90000"/>
            </a:lnSpc>
            <a:spcBef>
              <a:spcPct val="0"/>
            </a:spcBef>
            <a:spcAft>
              <a:spcPct val="20000"/>
            </a:spcAft>
            <a:buChar char="•"/>
          </a:pPr>
          <a:r>
            <a:rPr lang="en-ZA" sz="2000" kern="1200" dirty="0"/>
            <a:t>The South African economy – since increased literacy supports human capital development, reduces poverty and inequality, and contributes to greater national productivity and economic growth.</a:t>
          </a:r>
          <a:endParaRPr lang="en-US" sz="2000" kern="1200" dirty="0"/>
        </a:p>
      </dsp:txBody>
      <dsp:txXfrm>
        <a:off x="0" y="682324"/>
        <a:ext cx="10515600" cy="39826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E31B7F-BCE6-4100-8E2D-0C4029637F82}">
      <dsp:nvSpPr>
        <dsp:cNvPr id="0" name=""/>
        <dsp:cNvSpPr/>
      </dsp:nvSpPr>
      <dsp:spPr>
        <a:xfrm>
          <a:off x="3286" y="70128"/>
          <a:ext cx="3203971" cy="773997"/>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defRPr b="1"/>
          </a:pPr>
          <a:r>
            <a:rPr lang="en-US" sz="2100" kern="1200"/>
            <a:t>Desktop  study-Literature review</a:t>
          </a:r>
        </a:p>
      </dsp:txBody>
      <dsp:txXfrm>
        <a:off x="3286" y="70128"/>
        <a:ext cx="3203971" cy="773997"/>
      </dsp:txXfrm>
    </dsp:sp>
    <dsp:sp modelId="{02C8D1C6-BF7D-4E75-8E1B-EFDB71662E3D}">
      <dsp:nvSpPr>
        <dsp:cNvPr id="0" name=""/>
        <dsp:cNvSpPr/>
      </dsp:nvSpPr>
      <dsp:spPr>
        <a:xfrm>
          <a:off x="3286" y="844126"/>
          <a:ext cx="3203971" cy="3437083"/>
        </a:xfrm>
        <a:prstGeom prst="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ZA" sz="2100" kern="1200"/>
            <a:t>A </a:t>
          </a:r>
          <a:r>
            <a:rPr lang="en-US" sz="2100" kern="1200"/>
            <a:t>research method that involves collecting and analyzing </a:t>
          </a:r>
          <a:r>
            <a:rPr lang="en-US" sz="2100" b="1" kern="1200"/>
            <a:t>existing (secondary) data</a:t>
          </a:r>
          <a:r>
            <a:rPr lang="en-US" sz="2100" kern="1200"/>
            <a:t> from various sources without doing new fieldwork.</a:t>
          </a:r>
        </a:p>
      </dsp:txBody>
      <dsp:txXfrm>
        <a:off x="3286" y="844126"/>
        <a:ext cx="3203971" cy="3437083"/>
      </dsp:txXfrm>
    </dsp:sp>
    <dsp:sp modelId="{931E5B55-43FE-4215-8718-6E239A19FB93}">
      <dsp:nvSpPr>
        <dsp:cNvPr id="0" name=""/>
        <dsp:cNvSpPr/>
      </dsp:nvSpPr>
      <dsp:spPr>
        <a:xfrm>
          <a:off x="3655814" y="70128"/>
          <a:ext cx="3203971" cy="773997"/>
        </a:xfrm>
        <a:prstGeom prst="rect">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w="6350" cap="flat" cmpd="sng" algn="ctr">
          <a:solidFill>
            <a:schemeClr val="accent4">
              <a:hueOff val="4900445"/>
              <a:satOff val="-20388"/>
              <a:lumOff val="480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defRPr b="1"/>
          </a:pPr>
          <a:r>
            <a:rPr lang="en-US" sz="2100" kern="1200" dirty="0"/>
            <a:t>Sources of Information</a:t>
          </a:r>
        </a:p>
      </dsp:txBody>
      <dsp:txXfrm>
        <a:off x="3655814" y="70128"/>
        <a:ext cx="3203971" cy="773997"/>
      </dsp:txXfrm>
    </dsp:sp>
    <dsp:sp modelId="{E6AF50AD-4AF3-4CF3-BBA1-7315B6A412A5}">
      <dsp:nvSpPr>
        <dsp:cNvPr id="0" name=""/>
        <dsp:cNvSpPr/>
      </dsp:nvSpPr>
      <dsp:spPr>
        <a:xfrm>
          <a:off x="3655814" y="844126"/>
          <a:ext cx="3203971" cy="3437083"/>
        </a:xfrm>
        <a:prstGeom prst="rect">
          <a:avLst/>
        </a:prstGeom>
        <a:solidFill>
          <a:schemeClr val="accent4">
            <a:tint val="40000"/>
            <a:alpha val="90000"/>
            <a:hueOff val="5430963"/>
            <a:satOff val="-25622"/>
            <a:lumOff val="-925"/>
            <a:alphaOff val="0"/>
          </a:schemeClr>
        </a:solidFill>
        <a:ln w="6350" cap="flat" cmpd="sng" algn="ctr">
          <a:solidFill>
            <a:schemeClr val="accent4">
              <a:tint val="40000"/>
              <a:alpha val="90000"/>
              <a:hueOff val="5430963"/>
              <a:satOff val="-25622"/>
              <a:lumOff val="-925"/>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Academic journal articles, books and Government reports</a:t>
          </a:r>
        </a:p>
      </dsp:txBody>
      <dsp:txXfrm>
        <a:off x="3655814" y="844126"/>
        <a:ext cx="3203971" cy="3437083"/>
      </dsp:txXfrm>
    </dsp:sp>
    <dsp:sp modelId="{748D02A1-9EB1-4B66-A10B-D7975218508A}">
      <dsp:nvSpPr>
        <dsp:cNvPr id="0" name=""/>
        <dsp:cNvSpPr/>
      </dsp:nvSpPr>
      <dsp:spPr>
        <a:xfrm>
          <a:off x="7308342" y="70128"/>
          <a:ext cx="3203971" cy="773997"/>
        </a:xfrm>
        <a:prstGeom prst="rect">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w="6350" cap="flat" cmpd="sng" algn="ctr">
          <a:solidFill>
            <a:schemeClr val="accent4">
              <a:hueOff val="9800891"/>
              <a:satOff val="-40777"/>
              <a:lumOff val="960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defRPr b="1"/>
          </a:pPr>
          <a:r>
            <a:rPr lang="en-US" sz="2100" kern="1200"/>
            <a:t>Process</a:t>
          </a:r>
        </a:p>
      </dsp:txBody>
      <dsp:txXfrm>
        <a:off x="7308342" y="70128"/>
        <a:ext cx="3203971" cy="773997"/>
      </dsp:txXfrm>
    </dsp:sp>
    <dsp:sp modelId="{0F8CC95B-FFAD-4F87-8419-87A8C903D933}">
      <dsp:nvSpPr>
        <dsp:cNvPr id="0" name=""/>
        <dsp:cNvSpPr/>
      </dsp:nvSpPr>
      <dsp:spPr>
        <a:xfrm>
          <a:off x="7308342" y="844126"/>
          <a:ext cx="3203971" cy="3437083"/>
        </a:xfrm>
        <a:prstGeom prst="rect">
          <a:avLst/>
        </a:prstGeom>
        <a:solidFill>
          <a:schemeClr val="accent4">
            <a:tint val="40000"/>
            <a:alpha val="90000"/>
            <a:hueOff val="10861925"/>
            <a:satOff val="-51245"/>
            <a:lumOff val="-1851"/>
            <a:alphaOff val="0"/>
          </a:schemeClr>
        </a:solidFill>
        <a:ln w="6350" cap="flat" cmpd="sng" algn="ctr">
          <a:solidFill>
            <a:schemeClr val="accent4">
              <a:tint val="40000"/>
              <a:alpha val="90000"/>
              <a:hueOff val="10861925"/>
              <a:satOff val="-51245"/>
              <a:lumOff val="-1851"/>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estsablish key themes</a:t>
          </a:r>
        </a:p>
        <a:p>
          <a:pPr marL="228600" lvl="1" indent="-228600" algn="l" defTabSz="933450">
            <a:lnSpc>
              <a:spcPct val="90000"/>
            </a:lnSpc>
            <a:spcBef>
              <a:spcPct val="0"/>
            </a:spcBef>
            <a:spcAft>
              <a:spcPct val="15000"/>
            </a:spcAft>
            <a:buChar char="•"/>
          </a:pPr>
          <a:r>
            <a:rPr lang="en-US" sz="2100" kern="1200"/>
            <a:t>identifying keywords and scope</a:t>
          </a:r>
        </a:p>
        <a:p>
          <a:pPr marL="228600" lvl="1" indent="-228600" algn="l" defTabSz="933450">
            <a:lnSpc>
              <a:spcPct val="90000"/>
            </a:lnSpc>
            <a:spcBef>
              <a:spcPct val="0"/>
            </a:spcBef>
            <a:spcAft>
              <a:spcPct val="15000"/>
            </a:spcAft>
            <a:buChar char="•"/>
          </a:pPr>
          <a:r>
            <a:rPr lang="en-US" sz="2100" kern="1200"/>
            <a:t>Searching and collecting data form credible sources</a:t>
          </a:r>
        </a:p>
        <a:p>
          <a:pPr marL="228600" lvl="1" indent="-228600" algn="l" defTabSz="933450">
            <a:lnSpc>
              <a:spcPct val="90000"/>
            </a:lnSpc>
            <a:spcBef>
              <a:spcPct val="0"/>
            </a:spcBef>
            <a:spcAft>
              <a:spcPct val="15000"/>
            </a:spcAft>
            <a:buChar char="•"/>
          </a:pPr>
          <a:r>
            <a:rPr lang="en-US" sz="2100" kern="1200"/>
            <a:t>Grouping data into themes</a:t>
          </a:r>
        </a:p>
        <a:p>
          <a:pPr marL="228600" lvl="1" indent="-228600" algn="l" defTabSz="933450">
            <a:lnSpc>
              <a:spcPct val="90000"/>
            </a:lnSpc>
            <a:spcBef>
              <a:spcPct val="0"/>
            </a:spcBef>
            <a:spcAft>
              <a:spcPct val="15000"/>
            </a:spcAft>
            <a:buChar char="•"/>
          </a:pPr>
          <a:r>
            <a:rPr lang="en-US" sz="2100" kern="1200"/>
            <a:t>Concluding and Recommending</a:t>
          </a:r>
        </a:p>
      </dsp:txBody>
      <dsp:txXfrm>
        <a:off x="7308342" y="844126"/>
        <a:ext cx="3203971" cy="34370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0E0E-BD58-4C98-AE40-742A8B73A3D9}">
      <dsp:nvSpPr>
        <dsp:cNvPr id="0" name=""/>
        <dsp:cNvSpPr/>
      </dsp:nvSpPr>
      <dsp:spPr>
        <a:xfrm>
          <a:off x="0" y="0"/>
          <a:ext cx="10515600"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BA517A-592D-4DD5-9CCB-A6D1BD873A2E}">
      <dsp:nvSpPr>
        <dsp:cNvPr id="0" name=""/>
        <dsp:cNvSpPr/>
      </dsp:nvSpPr>
      <dsp:spPr>
        <a:xfrm>
          <a:off x="0" y="0"/>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Early reading skills form the basis for future academic and intellectual growth (Damaiyanti, 2021).</a:t>
          </a:r>
          <a:endParaRPr lang="en-US" sz="1500" kern="1200"/>
        </a:p>
      </dsp:txBody>
      <dsp:txXfrm>
        <a:off x="0" y="0"/>
        <a:ext cx="10515600" cy="543917"/>
      </dsp:txXfrm>
    </dsp:sp>
    <dsp:sp modelId="{E38B378A-BB77-43FB-A5CA-AB2DCB14C042}">
      <dsp:nvSpPr>
        <dsp:cNvPr id="0" name=""/>
        <dsp:cNvSpPr/>
      </dsp:nvSpPr>
      <dsp:spPr>
        <a:xfrm>
          <a:off x="0" y="543917"/>
          <a:ext cx="10515600" cy="0"/>
        </a:xfrm>
        <a:prstGeom prst="line">
          <a:avLst/>
        </a:prstGeom>
        <a:solidFill>
          <a:schemeClr val="accent4">
            <a:hueOff val="1400127"/>
            <a:satOff val="-5825"/>
            <a:lumOff val="1373"/>
            <a:alphaOff val="0"/>
          </a:schemeClr>
        </a:solidFill>
        <a:ln w="12700" cap="flat" cmpd="sng" algn="ctr">
          <a:solidFill>
            <a:schemeClr val="accent4">
              <a:hueOff val="1400127"/>
              <a:satOff val="-5825"/>
              <a:lumOff val="13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E34106-7703-4A94-B1C0-E1A115868CD6}">
      <dsp:nvSpPr>
        <dsp:cNvPr id="0" name=""/>
        <dsp:cNvSpPr/>
      </dsp:nvSpPr>
      <dsp:spPr>
        <a:xfrm>
          <a:off x="0" y="543917"/>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Reading promotes creativity, problem-solving, and broad worldviews (Rinawati et al., 2020).</a:t>
          </a:r>
          <a:endParaRPr lang="en-US" sz="1500" kern="1200"/>
        </a:p>
      </dsp:txBody>
      <dsp:txXfrm>
        <a:off x="0" y="543917"/>
        <a:ext cx="10515600" cy="543917"/>
      </dsp:txXfrm>
    </dsp:sp>
    <dsp:sp modelId="{A3F8A8CC-52A3-48F4-8335-C0182E5C5948}">
      <dsp:nvSpPr>
        <dsp:cNvPr id="0" name=""/>
        <dsp:cNvSpPr/>
      </dsp:nvSpPr>
      <dsp:spPr>
        <a:xfrm>
          <a:off x="0" y="1087834"/>
          <a:ext cx="10515600" cy="0"/>
        </a:xfrm>
        <a:prstGeom prst="line">
          <a:avLst/>
        </a:prstGeom>
        <a:solidFill>
          <a:schemeClr val="accent4">
            <a:hueOff val="2800255"/>
            <a:satOff val="-11651"/>
            <a:lumOff val="2745"/>
            <a:alphaOff val="0"/>
          </a:schemeClr>
        </a:solidFill>
        <a:ln w="12700" cap="flat" cmpd="sng" algn="ctr">
          <a:solidFill>
            <a:schemeClr val="accent4">
              <a:hueOff val="2800255"/>
              <a:satOff val="-11651"/>
              <a:lumOff val="274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CC49CC-CEE5-420C-BC7C-7776966C7EF5}">
      <dsp:nvSpPr>
        <dsp:cNvPr id="0" name=""/>
        <dsp:cNvSpPr/>
      </dsp:nvSpPr>
      <dsp:spPr>
        <a:xfrm>
          <a:off x="0" y="1087834"/>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Children develop language awareness before formal reading begins, indicating the importance of early exposure (Leahy &amp; Fitzpatrick, 2017).</a:t>
          </a:r>
          <a:endParaRPr lang="en-US" sz="1500" kern="1200"/>
        </a:p>
      </dsp:txBody>
      <dsp:txXfrm>
        <a:off x="0" y="1087834"/>
        <a:ext cx="10515600" cy="543917"/>
      </dsp:txXfrm>
    </dsp:sp>
    <dsp:sp modelId="{C9AF08B2-0871-4D61-8F98-2D02C5CC2E48}">
      <dsp:nvSpPr>
        <dsp:cNvPr id="0" name=""/>
        <dsp:cNvSpPr/>
      </dsp:nvSpPr>
      <dsp:spPr>
        <a:xfrm>
          <a:off x="0" y="1631751"/>
          <a:ext cx="10515600" cy="0"/>
        </a:xfrm>
        <a:prstGeom prst="line">
          <a:avLst/>
        </a:prstGeom>
        <a:solidFill>
          <a:schemeClr val="accent4">
            <a:hueOff val="4200382"/>
            <a:satOff val="-17476"/>
            <a:lumOff val="4118"/>
            <a:alphaOff val="0"/>
          </a:schemeClr>
        </a:solidFill>
        <a:ln w="12700" cap="flat" cmpd="sng" algn="ctr">
          <a:solidFill>
            <a:schemeClr val="accent4">
              <a:hueOff val="4200382"/>
              <a:satOff val="-17476"/>
              <a:lumOff val="411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56C115-657D-4ABE-B458-B6DE01374EFD}">
      <dsp:nvSpPr>
        <dsp:cNvPr id="0" name=""/>
        <dsp:cNvSpPr/>
      </dsp:nvSpPr>
      <dsp:spPr>
        <a:xfrm>
          <a:off x="0" y="1631751"/>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Reading for pleasure is linked to higher academic performance (Battye &amp; Rainsberry, 2013, as cited in Leahy &amp; Fitzpatrick).</a:t>
          </a:r>
          <a:endParaRPr lang="en-US" sz="1500" kern="1200"/>
        </a:p>
      </dsp:txBody>
      <dsp:txXfrm>
        <a:off x="0" y="1631751"/>
        <a:ext cx="10515600" cy="543917"/>
      </dsp:txXfrm>
    </dsp:sp>
    <dsp:sp modelId="{34F54CD1-02E1-44E2-9B5B-1F3357561C6C}">
      <dsp:nvSpPr>
        <dsp:cNvPr id="0" name=""/>
        <dsp:cNvSpPr/>
      </dsp:nvSpPr>
      <dsp:spPr>
        <a:xfrm>
          <a:off x="0" y="2175669"/>
          <a:ext cx="10515600" cy="0"/>
        </a:xfrm>
        <a:prstGeom prst="line">
          <a:avLst/>
        </a:prstGeom>
        <a:solidFill>
          <a:schemeClr val="accent4">
            <a:hueOff val="5600509"/>
            <a:satOff val="-23301"/>
            <a:lumOff val="5490"/>
            <a:alphaOff val="0"/>
          </a:schemeClr>
        </a:solidFill>
        <a:ln w="12700" cap="flat" cmpd="sng" algn="ctr">
          <a:solidFill>
            <a:schemeClr val="accent4">
              <a:hueOff val="5600509"/>
              <a:satOff val="-23301"/>
              <a:lumOff val="549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FF179E-3F27-476B-8E60-FB6A480756F0}">
      <dsp:nvSpPr>
        <dsp:cNvPr id="0" name=""/>
        <dsp:cNvSpPr/>
      </dsp:nvSpPr>
      <dsp:spPr>
        <a:xfrm>
          <a:off x="0" y="2175669"/>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Cultivating a love for reading supports sustained achievement.</a:t>
          </a:r>
          <a:endParaRPr lang="en-US" sz="1500" kern="1200"/>
        </a:p>
      </dsp:txBody>
      <dsp:txXfrm>
        <a:off x="0" y="2175669"/>
        <a:ext cx="10515600" cy="543917"/>
      </dsp:txXfrm>
    </dsp:sp>
    <dsp:sp modelId="{76802591-9BD7-49A9-8B1C-AF297CA6A54E}">
      <dsp:nvSpPr>
        <dsp:cNvPr id="0" name=""/>
        <dsp:cNvSpPr/>
      </dsp:nvSpPr>
      <dsp:spPr>
        <a:xfrm>
          <a:off x="0" y="2719586"/>
          <a:ext cx="10515600" cy="0"/>
        </a:xfrm>
        <a:prstGeom prst="line">
          <a:avLst/>
        </a:prstGeom>
        <a:solidFill>
          <a:schemeClr val="accent4">
            <a:hueOff val="7000636"/>
            <a:satOff val="-29126"/>
            <a:lumOff val="6863"/>
            <a:alphaOff val="0"/>
          </a:schemeClr>
        </a:solidFill>
        <a:ln w="12700" cap="flat" cmpd="sng" algn="ctr">
          <a:solidFill>
            <a:schemeClr val="accent4">
              <a:hueOff val="7000636"/>
              <a:satOff val="-29126"/>
              <a:lumOff val="686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14DBF9-1DE5-44C6-8FB2-83F8308636B5}">
      <dsp:nvSpPr>
        <dsp:cNvPr id="0" name=""/>
        <dsp:cNvSpPr/>
      </dsp:nvSpPr>
      <dsp:spPr>
        <a:xfrm>
          <a:off x="0" y="2719586"/>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Reading evolves in stages—from initial interest to advanced skill awareness (Jamaris, 2006; Suharti &amp; Supena, 2018).</a:t>
          </a:r>
          <a:endParaRPr lang="en-US" sz="1500" kern="1200"/>
        </a:p>
      </dsp:txBody>
      <dsp:txXfrm>
        <a:off x="0" y="2719586"/>
        <a:ext cx="10515600" cy="543917"/>
      </dsp:txXfrm>
    </dsp:sp>
    <dsp:sp modelId="{1A7F78F4-6EDC-44B7-A79B-6AEADB8758BD}">
      <dsp:nvSpPr>
        <dsp:cNvPr id="0" name=""/>
        <dsp:cNvSpPr/>
      </dsp:nvSpPr>
      <dsp:spPr>
        <a:xfrm>
          <a:off x="0" y="3263503"/>
          <a:ext cx="10515600" cy="0"/>
        </a:xfrm>
        <a:prstGeom prst="line">
          <a:avLst/>
        </a:prstGeom>
        <a:solidFill>
          <a:schemeClr val="accent4">
            <a:hueOff val="8400764"/>
            <a:satOff val="-34952"/>
            <a:lumOff val="8235"/>
            <a:alphaOff val="0"/>
          </a:schemeClr>
        </a:solidFill>
        <a:ln w="12700" cap="flat" cmpd="sng" algn="ctr">
          <a:solidFill>
            <a:schemeClr val="accent4">
              <a:hueOff val="8400764"/>
              <a:satOff val="-34952"/>
              <a:lumOff val="82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744DC0-8252-4363-8D65-0BC339E1C39B}">
      <dsp:nvSpPr>
        <dsp:cNvPr id="0" name=""/>
        <dsp:cNvSpPr/>
      </dsp:nvSpPr>
      <dsp:spPr>
        <a:xfrm>
          <a:off x="0" y="3263503"/>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Instruction in learners’ home language strengthens literacy, critical thinking, and cognitive development (Nishanthi, 2020).</a:t>
          </a:r>
          <a:endParaRPr lang="en-US" sz="1500" kern="1200"/>
        </a:p>
      </dsp:txBody>
      <dsp:txXfrm>
        <a:off x="0" y="3263503"/>
        <a:ext cx="10515600" cy="543917"/>
      </dsp:txXfrm>
    </dsp:sp>
    <dsp:sp modelId="{B6AE1979-D992-4064-A216-5EFE393A2A4F}">
      <dsp:nvSpPr>
        <dsp:cNvPr id="0" name=""/>
        <dsp:cNvSpPr/>
      </dsp:nvSpPr>
      <dsp:spPr>
        <a:xfrm>
          <a:off x="0" y="3807420"/>
          <a:ext cx="10515600" cy="0"/>
        </a:xfrm>
        <a:prstGeom prst="lin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EF8BD1-BEEA-4BFA-BFC4-474E7A4ED85E}">
      <dsp:nvSpPr>
        <dsp:cNvPr id="0" name=""/>
        <dsp:cNvSpPr/>
      </dsp:nvSpPr>
      <dsp:spPr>
        <a:xfrm>
          <a:off x="0" y="3807420"/>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Mother-tongue learners show higher academic success and faster intellectual progress.</a:t>
          </a:r>
          <a:endParaRPr lang="en-US" sz="1500" kern="1200"/>
        </a:p>
      </dsp:txBody>
      <dsp:txXfrm>
        <a:off x="0" y="3807420"/>
        <a:ext cx="10515600" cy="5439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FFB442-DAFF-4B84-8BF6-6C5D15DE7FD4}">
      <dsp:nvSpPr>
        <dsp:cNvPr id="0" name=""/>
        <dsp:cNvSpPr/>
      </dsp:nvSpPr>
      <dsp:spPr>
        <a:xfrm>
          <a:off x="0" y="0"/>
          <a:ext cx="1074420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051413-F355-4332-A832-A29DD5D131AE}">
      <dsp:nvSpPr>
        <dsp:cNvPr id="0" name=""/>
        <dsp:cNvSpPr/>
      </dsp:nvSpPr>
      <dsp:spPr>
        <a:xfrm>
          <a:off x="0" y="0"/>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dirty="0"/>
            <a:t>Mother tongue is naturally acquired and forms the cognitive base for early literacy (</a:t>
          </a:r>
          <a:r>
            <a:rPr lang="en-ZA" sz="1700" kern="1200" dirty="0" err="1"/>
            <a:t>Denizer</a:t>
          </a:r>
          <a:r>
            <a:rPr lang="en-ZA" sz="1700" kern="1200" dirty="0"/>
            <a:t>, 2017; </a:t>
          </a:r>
          <a:r>
            <a:rPr lang="en-ZA" sz="1700" kern="1200" dirty="0" err="1"/>
            <a:t>Awopetu</a:t>
          </a:r>
          <a:r>
            <a:rPr lang="en-ZA" sz="1700" kern="1200" dirty="0"/>
            <a:t>, 2016). </a:t>
          </a:r>
          <a:endParaRPr lang="en-US" sz="1700" kern="1200" dirty="0"/>
        </a:p>
      </dsp:txBody>
      <dsp:txXfrm>
        <a:off x="0" y="0"/>
        <a:ext cx="10744200" cy="629245"/>
      </dsp:txXfrm>
    </dsp:sp>
    <dsp:sp modelId="{8A2B707B-D46A-4AC0-8A8E-4C8F6CB0372C}">
      <dsp:nvSpPr>
        <dsp:cNvPr id="0" name=""/>
        <dsp:cNvSpPr/>
      </dsp:nvSpPr>
      <dsp:spPr>
        <a:xfrm>
          <a:off x="0" y="629245"/>
          <a:ext cx="10744200" cy="0"/>
        </a:xfrm>
        <a:prstGeom prst="line">
          <a:avLst/>
        </a:prstGeom>
        <a:solidFill>
          <a:schemeClr val="accent3">
            <a:hueOff val="387228"/>
            <a:satOff val="14286"/>
            <a:lumOff val="-2101"/>
            <a:alphaOff val="0"/>
          </a:schemeClr>
        </a:solidFill>
        <a:ln w="12700" cap="flat" cmpd="sng" algn="ctr">
          <a:solidFill>
            <a:schemeClr val="accent3">
              <a:hueOff val="387228"/>
              <a:satOff val="14286"/>
              <a:lumOff val="-21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C4709E-5FE6-4B8F-A49F-27E324BC4EFC}">
      <dsp:nvSpPr>
        <dsp:cNvPr id="0" name=""/>
        <dsp:cNvSpPr/>
      </dsp:nvSpPr>
      <dsp:spPr>
        <a:xfrm>
          <a:off x="0" y="629245"/>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Teaching in a familiar language enhances comprehension and builds a strong foundation for reading.</a:t>
          </a:r>
          <a:endParaRPr lang="en-US" sz="1700" kern="1200"/>
        </a:p>
      </dsp:txBody>
      <dsp:txXfrm>
        <a:off x="0" y="629245"/>
        <a:ext cx="10744200" cy="629245"/>
      </dsp:txXfrm>
    </dsp:sp>
    <dsp:sp modelId="{3D192DBC-EBC7-4B9E-80A4-5B75D2C652C9}">
      <dsp:nvSpPr>
        <dsp:cNvPr id="0" name=""/>
        <dsp:cNvSpPr/>
      </dsp:nvSpPr>
      <dsp:spPr>
        <a:xfrm>
          <a:off x="0" y="1258490"/>
          <a:ext cx="10744200" cy="0"/>
        </a:xfrm>
        <a:prstGeom prst="line">
          <a:avLst/>
        </a:prstGeom>
        <a:solidFill>
          <a:schemeClr val="accent3">
            <a:hueOff val="774457"/>
            <a:satOff val="28571"/>
            <a:lumOff val="-4202"/>
            <a:alphaOff val="0"/>
          </a:schemeClr>
        </a:solidFill>
        <a:ln w="12700" cap="flat" cmpd="sng" algn="ctr">
          <a:solidFill>
            <a:schemeClr val="accent3">
              <a:hueOff val="774457"/>
              <a:satOff val="28571"/>
              <a:lumOff val="-42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445761-42CB-475F-96E1-AE9C95BA8369}">
      <dsp:nvSpPr>
        <dsp:cNvPr id="0" name=""/>
        <dsp:cNvSpPr/>
      </dsp:nvSpPr>
      <dsp:spPr>
        <a:xfrm>
          <a:off x="0" y="1258490"/>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In South Africa, English is the dominant language of instruction despite not being widely spoken at home. </a:t>
          </a:r>
          <a:endParaRPr lang="en-US" sz="1700" kern="1200"/>
        </a:p>
      </dsp:txBody>
      <dsp:txXfrm>
        <a:off x="0" y="1258490"/>
        <a:ext cx="10744200" cy="629245"/>
      </dsp:txXfrm>
    </dsp:sp>
    <dsp:sp modelId="{9DA4AB17-BA63-44EC-A5EE-304E59C7F1AB}">
      <dsp:nvSpPr>
        <dsp:cNvPr id="0" name=""/>
        <dsp:cNvSpPr/>
      </dsp:nvSpPr>
      <dsp:spPr>
        <a:xfrm>
          <a:off x="0" y="1887736"/>
          <a:ext cx="10744200" cy="0"/>
        </a:xfrm>
        <a:prstGeom prst="line">
          <a:avLst/>
        </a:prstGeom>
        <a:solidFill>
          <a:schemeClr val="accent3">
            <a:hueOff val="1161685"/>
            <a:satOff val="42857"/>
            <a:lumOff val="-6303"/>
            <a:alphaOff val="0"/>
          </a:schemeClr>
        </a:solidFill>
        <a:ln w="12700" cap="flat" cmpd="sng" algn="ctr">
          <a:solidFill>
            <a:schemeClr val="accent3">
              <a:hueOff val="1161685"/>
              <a:satOff val="42857"/>
              <a:lumOff val="-63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2169FB-9B85-49BF-A904-3AD4CE2C3AC1}">
      <dsp:nvSpPr>
        <dsp:cNvPr id="0" name=""/>
        <dsp:cNvSpPr/>
      </dsp:nvSpPr>
      <dsp:spPr>
        <a:xfrm>
          <a:off x="0" y="1887736"/>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This mismatch hinders understanding and slows literacy development, particularly in rural and underprivileged communities (Posel et al., 2022).</a:t>
          </a:r>
          <a:endParaRPr lang="en-US" sz="1700" kern="1200"/>
        </a:p>
      </dsp:txBody>
      <dsp:txXfrm>
        <a:off x="0" y="1887736"/>
        <a:ext cx="10744200" cy="629245"/>
      </dsp:txXfrm>
    </dsp:sp>
    <dsp:sp modelId="{304E2A29-8C44-4EEC-9632-351DB6A22A98}">
      <dsp:nvSpPr>
        <dsp:cNvPr id="0" name=""/>
        <dsp:cNvSpPr/>
      </dsp:nvSpPr>
      <dsp:spPr>
        <a:xfrm>
          <a:off x="0" y="2516981"/>
          <a:ext cx="10744200" cy="0"/>
        </a:xfrm>
        <a:prstGeom prst="line">
          <a:avLst/>
        </a:prstGeom>
        <a:solidFill>
          <a:schemeClr val="accent3">
            <a:hueOff val="1548914"/>
            <a:satOff val="57143"/>
            <a:lumOff val="-8403"/>
            <a:alphaOff val="0"/>
          </a:schemeClr>
        </a:solidFill>
        <a:ln w="12700" cap="flat" cmpd="sng" algn="ctr">
          <a:solidFill>
            <a:schemeClr val="accent3">
              <a:hueOff val="1548914"/>
              <a:satOff val="57143"/>
              <a:lumOff val="-84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C911F0-9C11-4800-9834-568F2A217950}">
      <dsp:nvSpPr>
        <dsp:cNvPr id="0" name=""/>
        <dsp:cNvSpPr/>
      </dsp:nvSpPr>
      <dsp:spPr>
        <a:xfrm>
          <a:off x="0" y="2516981"/>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Balancing early mother-tongue instruction with later English acquisition is essential.</a:t>
          </a:r>
          <a:endParaRPr lang="en-US" sz="1700" kern="1200"/>
        </a:p>
      </dsp:txBody>
      <dsp:txXfrm>
        <a:off x="0" y="2516981"/>
        <a:ext cx="10744200" cy="629245"/>
      </dsp:txXfrm>
    </dsp:sp>
    <dsp:sp modelId="{CA7F47E5-A8FB-4353-89AC-BAF0E8810648}">
      <dsp:nvSpPr>
        <dsp:cNvPr id="0" name=""/>
        <dsp:cNvSpPr/>
      </dsp:nvSpPr>
      <dsp:spPr>
        <a:xfrm>
          <a:off x="0" y="3146226"/>
          <a:ext cx="10744200" cy="0"/>
        </a:xfrm>
        <a:prstGeom prst="line">
          <a:avLst/>
        </a:prstGeom>
        <a:solidFill>
          <a:schemeClr val="accent3">
            <a:hueOff val="1936142"/>
            <a:satOff val="71429"/>
            <a:lumOff val="-10504"/>
            <a:alphaOff val="0"/>
          </a:schemeClr>
        </a:solidFill>
        <a:ln w="12700" cap="flat" cmpd="sng" algn="ctr">
          <a:solidFill>
            <a:schemeClr val="accent3">
              <a:hueOff val="1936142"/>
              <a:satOff val="71429"/>
              <a:lumOff val="-105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6AB4E7-D14F-4C21-9011-7E50C6EC4911}">
      <dsp:nvSpPr>
        <dsp:cNvPr id="0" name=""/>
        <dsp:cNvSpPr/>
      </dsp:nvSpPr>
      <dsp:spPr>
        <a:xfrm>
          <a:off x="0" y="3146226"/>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Access to home-language education also promotes inclusion and learner engagement. </a:t>
          </a:r>
          <a:endParaRPr lang="en-US" sz="1700" kern="1200"/>
        </a:p>
      </dsp:txBody>
      <dsp:txXfrm>
        <a:off x="0" y="3146226"/>
        <a:ext cx="10744200" cy="629245"/>
      </dsp:txXfrm>
    </dsp:sp>
    <dsp:sp modelId="{FF9F7A1F-F5A4-49BC-AF54-BA6E804FC894}">
      <dsp:nvSpPr>
        <dsp:cNvPr id="0" name=""/>
        <dsp:cNvSpPr/>
      </dsp:nvSpPr>
      <dsp:spPr>
        <a:xfrm>
          <a:off x="0" y="3775472"/>
          <a:ext cx="10744200" cy="0"/>
        </a:xfrm>
        <a:prstGeom prst="line">
          <a:avLst/>
        </a:prstGeom>
        <a:solidFill>
          <a:schemeClr val="accent3">
            <a:hueOff val="2323371"/>
            <a:satOff val="85714"/>
            <a:lumOff val="-12605"/>
            <a:alphaOff val="0"/>
          </a:schemeClr>
        </a:solidFill>
        <a:ln w="12700" cap="flat" cmpd="sng" algn="ctr">
          <a:solidFill>
            <a:schemeClr val="accent3">
              <a:hueOff val="2323371"/>
              <a:satOff val="85714"/>
              <a:lumOff val="-126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9A7FE6-D50D-4920-B199-FE024D83ACDC}">
      <dsp:nvSpPr>
        <dsp:cNvPr id="0" name=""/>
        <dsp:cNvSpPr/>
      </dsp:nvSpPr>
      <dsp:spPr>
        <a:xfrm>
          <a:off x="0" y="3775472"/>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Reading relies on the ability to interpret language patterns and structures. </a:t>
          </a:r>
          <a:endParaRPr lang="en-US" sz="1700" kern="1200"/>
        </a:p>
      </dsp:txBody>
      <dsp:txXfrm>
        <a:off x="0" y="3775472"/>
        <a:ext cx="10744200" cy="629245"/>
      </dsp:txXfrm>
    </dsp:sp>
    <dsp:sp modelId="{E620835E-3C0E-498D-AB04-22974957FE71}">
      <dsp:nvSpPr>
        <dsp:cNvPr id="0" name=""/>
        <dsp:cNvSpPr/>
      </dsp:nvSpPr>
      <dsp:spPr>
        <a:xfrm>
          <a:off x="0" y="4404717"/>
          <a:ext cx="10744200" cy="0"/>
        </a:xfrm>
        <a:prstGeom prst="line">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38D2B9-6959-47A8-AAAD-21390ECBCB26}">
      <dsp:nvSpPr>
        <dsp:cNvPr id="0" name=""/>
        <dsp:cNvSpPr/>
      </dsp:nvSpPr>
      <dsp:spPr>
        <a:xfrm>
          <a:off x="0" y="4404717"/>
          <a:ext cx="10744200" cy="629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ZA" sz="1700" kern="1200"/>
            <a:t>Learners better grasp these in their native language before transferring those skills to English (Upton, 2001; Mahmood, 2022).</a:t>
          </a:r>
          <a:endParaRPr lang="en-US" sz="1700" kern="1200"/>
        </a:p>
      </dsp:txBody>
      <dsp:txXfrm>
        <a:off x="0" y="4404717"/>
        <a:ext cx="10744200" cy="6292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07AE3-8101-4663-A469-4E3F610A900B}">
      <dsp:nvSpPr>
        <dsp:cNvPr id="0" name=""/>
        <dsp:cNvSpPr/>
      </dsp:nvSpPr>
      <dsp:spPr>
        <a:xfrm>
          <a:off x="0" y="0"/>
          <a:ext cx="10515600"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018ED0-CEC5-4A73-8C94-C5A0DCC7481F}">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dirty="0"/>
            <a:t>South Africa's Language in Education Policy (1997) promotes multilingualism, ensuring fair access to education and the preservation of home languages. It supports bilingual education to enhance cognitive and emotional development, in line with the National Education Policy Act (1996) and the South African Schools Act (1996).</a:t>
          </a:r>
          <a:endParaRPr lang="en-US" sz="1800" kern="1200" dirty="0"/>
        </a:p>
      </dsp:txBody>
      <dsp:txXfrm>
        <a:off x="0" y="0"/>
        <a:ext cx="10515600" cy="1087834"/>
      </dsp:txXfrm>
    </dsp:sp>
    <dsp:sp modelId="{7D1E58B1-1C53-4EF1-9375-0596E2C26340}">
      <dsp:nvSpPr>
        <dsp:cNvPr id="0" name=""/>
        <dsp:cNvSpPr/>
      </dsp:nvSpPr>
      <dsp:spPr>
        <a:xfrm>
          <a:off x="0" y="1087834"/>
          <a:ext cx="10515600" cy="0"/>
        </a:xfrm>
        <a:prstGeom prst="line">
          <a:avLst/>
        </a:prstGeom>
        <a:solidFill>
          <a:schemeClr val="accent4">
            <a:hueOff val="3266964"/>
            <a:satOff val="-13592"/>
            <a:lumOff val="3203"/>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7B5F64-59EE-4D02-8132-A7FF93DDA2AB}">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PanSALB aligns with the 1996 Constitution, advocating for the preservation of all 12 official languages, including indigenous languages. It oversees the implementation of language policies, ensuring social harmony and multilingualism through annual planning and resource distribution.</a:t>
          </a:r>
          <a:endParaRPr lang="en-US" sz="1800" kern="1200"/>
        </a:p>
      </dsp:txBody>
      <dsp:txXfrm>
        <a:off x="0" y="1087834"/>
        <a:ext cx="10515600" cy="1087834"/>
      </dsp:txXfrm>
    </dsp:sp>
    <dsp:sp modelId="{A3440788-C625-49F6-97C5-10EBCC63261A}">
      <dsp:nvSpPr>
        <dsp:cNvPr id="0" name=""/>
        <dsp:cNvSpPr/>
      </dsp:nvSpPr>
      <dsp:spPr>
        <a:xfrm>
          <a:off x="0" y="2175669"/>
          <a:ext cx="10515600" cy="0"/>
        </a:xfrm>
        <a:prstGeom prst="line">
          <a:avLst/>
        </a:prstGeom>
        <a:solidFill>
          <a:schemeClr val="accent4">
            <a:hueOff val="6533927"/>
            <a:satOff val="-27185"/>
            <a:lumOff val="6405"/>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4E8165-221C-4B5F-A06B-8CA808A3FF58}">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SADiLaR supports research on digital language resources, focusing on the promotion of indigenous languages and computational research in social sciences. It develops resources for all official languages to advance multilingualism and digital humanities.</a:t>
          </a:r>
          <a:endParaRPr lang="en-US" sz="1800" kern="1200"/>
        </a:p>
      </dsp:txBody>
      <dsp:txXfrm>
        <a:off x="0" y="2175669"/>
        <a:ext cx="10515600" cy="1087834"/>
      </dsp:txXfrm>
    </dsp:sp>
    <dsp:sp modelId="{AC635534-258C-4E68-A2FB-ACA221BBC313}">
      <dsp:nvSpPr>
        <dsp:cNvPr id="0" name=""/>
        <dsp:cNvSpPr/>
      </dsp:nvSpPr>
      <dsp:spPr>
        <a:xfrm>
          <a:off x="0" y="3263503"/>
          <a:ext cx="10515600" cy="0"/>
        </a:xfrm>
        <a:prstGeom prst="lin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DA3E40-B765-43EC-88FF-1B150115A317}">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GCIS Language Policy ensures government information is accessible in all official languages, using simple language for clear communication. It includes provisions for Braille and other sensory impairments, overseen by the GCIS Language Services Unit to collaborate with linguistic bodies.</a:t>
          </a:r>
          <a:endParaRPr lang="en-US" sz="1800" kern="1200"/>
        </a:p>
      </dsp:txBody>
      <dsp:txXfrm>
        <a:off x="0" y="3263503"/>
        <a:ext cx="10515600" cy="108783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AF8AE-F1E4-4B00-BFB3-993D72C1D38C}">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BD3E9-A4E8-4ED1-99E0-4649A9842C02}">
      <dsp:nvSpPr>
        <dsp:cNvPr id="0" name=""/>
        <dsp:cNvSpPr/>
      </dsp:nvSpPr>
      <dsp:spPr>
        <a:xfrm>
          <a:off x="0" y="0"/>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Most reading materials are in English; access to resources in South African languages is limited (Metelerkamp, 2022), affecting learners’ ability to relate and comprehend stories.</a:t>
          </a:r>
          <a:endParaRPr lang="en-US" sz="1500" kern="1200"/>
        </a:p>
      </dsp:txBody>
      <dsp:txXfrm>
        <a:off x="0" y="0"/>
        <a:ext cx="10515600" cy="543917"/>
      </dsp:txXfrm>
    </dsp:sp>
    <dsp:sp modelId="{7B9312A4-5389-4562-8DF1-60C93FE671BB}">
      <dsp:nvSpPr>
        <dsp:cNvPr id="0" name=""/>
        <dsp:cNvSpPr/>
      </dsp:nvSpPr>
      <dsp:spPr>
        <a:xfrm>
          <a:off x="0" y="543917"/>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04A810-D883-4038-9DB2-BC1DBD2560D8}">
      <dsp:nvSpPr>
        <dsp:cNvPr id="0" name=""/>
        <dsp:cNvSpPr/>
      </dsp:nvSpPr>
      <dsp:spPr>
        <a:xfrm>
          <a:off x="0" y="543917"/>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Language proficiency in European languages like English is often used to measure education levels, a legacy of colonial and missionary education systems (McKinney, 2022; Gallego &amp; Woodberry, 2010).</a:t>
          </a:r>
          <a:endParaRPr lang="en-US" sz="1500" kern="1200"/>
        </a:p>
      </dsp:txBody>
      <dsp:txXfrm>
        <a:off x="0" y="543917"/>
        <a:ext cx="10515600" cy="543917"/>
      </dsp:txXfrm>
    </dsp:sp>
    <dsp:sp modelId="{530CFC40-3E38-4F53-B96F-F5067EA687CC}">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D7AA72-F179-456C-B1F3-A2A9CAB3DACB}">
      <dsp:nvSpPr>
        <dsp:cNvPr id="0" name=""/>
        <dsp:cNvSpPr/>
      </dsp:nvSpPr>
      <dsp:spPr>
        <a:xfrm>
          <a:off x="0" y="1087834"/>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Learners in disadvantaged areas often lack reading materials at home and school (Maja &amp; Motseke, 2022), with poor communities also lacking libraries, technology, and resources (Mohamed, 2020).</a:t>
          </a:r>
          <a:endParaRPr lang="en-US" sz="1500" kern="1200"/>
        </a:p>
      </dsp:txBody>
      <dsp:txXfrm>
        <a:off x="0" y="1087834"/>
        <a:ext cx="10515600" cy="543917"/>
      </dsp:txXfrm>
    </dsp:sp>
    <dsp:sp modelId="{9D88881B-E7FB-4CAD-9A3D-20B1C1FA9834}">
      <dsp:nvSpPr>
        <dsp:cNvPr id="0" name=""/>
        <dsp:cNvSpPr/>
      </dsp:nvSpPr>
      <dsp:spPr>
        <a:xfrm>
          <a:off x="0" y="1631751"/>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03A9EC-995C-45B7-9ED6-22BFD707BF19}">
      <dsp:nvSpPr>
        <dsp:cNvPr id="0" name=""/>
        <dsp:cNvSpPr/>
      </dsp:nvSpPr>
      <dsp:spPr>
        <a:xfrm>
          <a:off x="0" y="1631751"/>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The absence of high-quality, diverse reading resources hinders teachers’ ability to teach comprehension effectively (Smith et al., 2023).</a:t>
          </a:r>
          <a:endParaRPr lang="en-US" sz="1500" kern="1200"/>
        </a:p>
      </dsp:txBody>
      <dsp:txXfrm>
        <a:off x="0" y="1631751"/>
        <a:ext cx="10515600" cy="543917"/>
      </dsp:txXfrm>
    </dsp:sp>
    <dsp:sp modelId="{12A81974-B609-4E20-9A7B-F63CDDF724BB}">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9EF8B0-5ADD-46AD-833A-364F2F072C27}">
      <dsp:nvSpPr>
        <dsp:cNvPr id="0" name=""/>
        <dsp:cNvSpPr/>
      </dsp:nvSpPr>
      <dsp:spPr>
        <a:xfrm>
          <a:off x="0" y="2175669"/>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PIRLS 2006 data reveals under-resourced schools in KwaZulu-Natal struggle with literacy due to a lack of books and libraries (Zimmerman &amp; Smit, 2014), forcing teachers to improvise with limited texts (Zimmerman, 2014).</a:t>
          </a:r>
          <a:endParaRPr lang="en-US" sz="1500" kern="1200"/>
        </a:p>
      </dsp:txBody>
      <dsp:txXfrm>
        <a:off x="0" y="2175669"/>
        <a:ext cx="10515600" cy="543917"/>
      </dsp:txXfrm>
    </dsp:sp>
    <dsp:sp modelId="{8FC90AE9-350B-4567-901E-4C2B1FB9B76C}">
      <dsp:nvSpPr>
        <dsp:cNvPr id="0" name=""/>
        <dsp:cNvSpPr/>
      </dsp:nvSpPr>
      <dsp:spPr>
        <a:xfrm>
          <a:off x="0" y="2719586"/>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89C152-42C0-4264-A56D-CE0C7D4FBB6B}">
      <dsp:nvSpPr>
        <dsp:cNvPr id="0" name=""/>
        <dsp:cNvSpPr/>
      </dsp:nvSpPr>
      <dsp:spPr>
        <a:xfrm>
          <a:off x="0" y="2719586"/>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Pretorius &amp; Klapwijk (2016) stress that comprehension instruction is ineffective without adequate materials and teacher training.</a:t>
          </a:r>
          <a:endParaRPr lang="en-US" sz="1500" kern="1200"/>
        </a:p>
      </dsp:txBody>
      <dsp:txXfrm>
        <a:off x="0" y="2719586"/>
        <a:ext cx="10515600" cy="543917"/>
      </dsp:txXfrm>
    </dsp:sp>
    <dsp:sp modelId="{ECB6EA63-3735-4FA2-9B0E-26F52FF4E5B5}">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607F2F-C684-436A-A9BF-846C9F12B971}">
      <dsp:nvSpPr>
        <dsp:cNvPr id="0" name=""/>
        <dsp:cNvSpPr/>
      </dsp:nvSpPr>
      <dsp:spPr>
        <a:xfrm>
          <a:off x="0" y="3263503"/>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Knoetze (2018) found students in schools with libraries and varied reading materials had better reading habits and comprehension outcomes.</a:t>
          </a:r>
          <a:endParaRPr lang="en-US" sz="1500" kern="1200"/>
        </a:p>
      </dsp:txBody>
      <dsp:txXfrm>
        <a:off x="0" y="3263503"/>
        <a:ext cx="10515600" cy="543917"/>
      </dsp:txXfrm>
    </dsp:sp>
    <dsp:sp modelId="{166B3FFE-8278-44D8-A930-3450C1D11AE5}">
      <dsp:nvSpPr>
        <dsp:cNvPr id="0" name=""/>
        <dsp:cNvSpPr/>
      </dsp:nvSpPr>
      <dsp:spPr>
        <a:xfrm>
          <a:off x="0" y="380742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FD4F8C-7DA3-4263-B455-192EDE2332D1}">
      <dsp:nvSpPr>
        <dsp:cNvPr id="0" name=""/>
        <dsp:cNvSpPr/>
      </dsp:nvSpPr>
      <dsp:spPr>
        <a:xfrm>
          <a:off x="0" y="3807420"/>
          <a:ext cx="10515600" cy="543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ZA" sz="1500" kern="1200"/>
            <a:t>Overall, a lack of accessible, age-appropriate, and culturally relevant reading materials remains a major barrier to literacy development. Addressing this requires investing in school libraries and resource availability.</a:t>
          </a:r>
          <a:endParaRPr lang="en-US" sz="1500" kern="1200"/>
        </a:p>
      </dsp:txBody>
      <dsp:txXfrm>
        <a:off x="0" y="3807420"/>
        <a:ext cx="10515600" cy="54391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BA3BBD-6242-C249-8516-7B3AA11674CF}" type="datetimeFigureOut">
              <a:rPr lang="en-US" smtClean="0"/>
              <a:t>5/22/2025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CBA47-E15B-4B4D-83D6-853F1EF83261}" type="slidenum">
              <a:rPr lang="en-US" smtClean="0"/>
              <a:t>‹#›</a:t>
            </a:fld>
            <a:endParaRPr lang="en-US" dirty="0"/>
          </a:p>
        </p:txBody>
      </p:sp>
    </p:spTree>
    <p:extLst>
      <p:ext uri="{BB962C8B-B14F-4D97-AF65-F5344CB8AC3E}">
        <p14:creationId xmlns:p14="http://schemas.microsoft.com/office/powerpoint/2010/main" val="527159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9CCBA47-E15B-4B4D-83D6-853F1EF83261}" type="slidenum">
              <a:rPr lang="en-US" smtClean="0"/>
              <a:t>1</a:t>
            </a:fld>
            <a:endParaRPr lang="en-US" dirty="0"/>
          </a:p>
        </p:txBody>
      </p:sp>
    </p:spTree>
    <p:extLst>
      <p:ext uri="{BB962C8B-B14F-4D97-AF65-F5344CB8AC3E}">
        <p14:creationId xmlns:p14="http://schemas.microsoft.com/office/powerpoint/2010/main" val="3469862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6D039-561A-8D4D-9CE6-110D9D3C5C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5B7BBE-6B9F-DF40-BC43-2122287B1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01D755-9BF7-1349-A182-93C3619A07E7}"/>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59BE966B-126B-8A42-8C1C-0CC82A85662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FCD40C9-6BAE-6C4D-85EC-ED38F169ABAD}"/>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070004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D0AE-F481-6545-AB45-09D58E6693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EA7817-AFDD-1446-8328-6F95B69681D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79F010-A982-2D4E-9EB9-AC1F0BA54FDA}"/>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B350CFA0-68D8-5C4B-970E-0903BBC9F06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855B78-4409-074C-A37C-DD3C3A222CC1}"/>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86956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9BB6B3-AC6E-9949-9F0D-5F5B3B10D7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115E51-0D1F-A641-954D-63B7051C155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908A6-4C54-634F-8DC3-1B720DC10DDE}"/>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F5F8FA82-3418-4242-A2CE-15CC44A2F6A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35A26D0-32B3-7E4B-A31F-9B1FB69ACFED}"/>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369094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1768-6639-7C40-BBDD-5734536D02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E3DD76-54DF-FE45-BB67-0B0659DD80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2AC8A4-90AC-5449-BBF5-B3FF9D0A595C}"/>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90165E48-637F-6C49-87B7-04D1AF8CDC6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E838DA-371B-0747-B901-BFE578F5082E}"/>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62356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87EC3-5554-9B44-8879-FBF373079C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6629A1-3DDC-5D4A-AA65-E0CA11979E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033BC9-9357-294D-9E2F-B079DE2089E2}"/>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35281EBF-0ED7-7C41-82CE-CA1F58BD0C7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613CF36-3E4E-2F49-8040-0443ACE19AF0}"/>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592907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85B78-4778-5D44-AC7D-ECBC17606D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EFCBC0-30F8-E14C-81B5-8F284267E86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629CBF-51D0-6F46-B066-9AF977C2CDD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0B35A9-7A29-DE4A-B26E-2F7DADBD7F07}"/>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6" name="Footer Placeholder 5">
            <a:extLst>
              <a:ext uri="{FF2B5EF4-FFF2-40B4-BE49-F238E27FC236}">
                <a16:creationId xmlns:a16="http://schemas.microsoft.com/office/drawing/2014/main" id="{E9EFCD0C-D715-4E46-AED5-CDB09FB5F7D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56864E-204F-5647-929B-2F89A99E5EB4}"/>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108560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BAE2A-ACB1-6643-82CF-60F12C9914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A4020E-A385-F740-9787-3F13E388B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75674C5-6CCC-2548-95A9-C9F96E12D5B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43B50C-115D-C143-8BD7-8F6AF3BC0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A286DCF-725B-0D49-B806-FD8186B8863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9B3296-5EFA-8C47-98FD-9B8663A39882}"/>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8" name="Footer Placeholder 7">
            <a:extLst>
              <a:ext uri="{FF2B5EF4-FFF2-40B4-BE49-F238E27FC236}">
                <a16:creationId xmlns:a16="http://schemas.microsoft.com/office/drawing/2014/main" id="{37FED43B-6561-B244-A849-76C8D7BED2B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64A88DB-CB0C-1545-9279-F8476BD77266}"/>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66083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B2802-A401-FB46-93E1-53F77D2F20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60B142-E80D-2348-9ECB-362EBED9C648}"/>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4" name="Footer Placeholder 3">
            <a:extLst>
              <a:ext uri="{FF2B5EF4-FFF2-40B4-BE49-F238E27FC236}">
                <a16:creationId xmlns:a16="http://schemas.microsoft.com/office/drawing/2014/main" id="{3858A702-5881-294C-9457-DE30DD64EE6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F1054BC-36F2-F84A-942E-2EF020B1CBA9}"/>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221313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D98600-F4A5-5A44-91CB-877D5AC0303F}"/>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3" name="Footer Placeholder 2">
            <a:extLst>
              <a:ext uri="{FF2B5EF4-FFF2-40B4-BE49-F238E27FC236}">
                <a16:creationId xmlns:a16="http://schemas.microsoft.com/office/drawing/2014/main" id="{046CCBBD-E351-C64E-83AC-466A33129C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4A16B46-85FB-C34A-AB45-618FBD67336F}"/>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671005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3AD9C-58F0-874A-BF76-5F151A2BB3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9C1128-E381-6B45-8EEE-8D0F7B123A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1289B3-0B85-A04B-8B47-1669EF9AC1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35A86F-D4DE-CE4C-A5C0-40DBCBA596FC}"/>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6" name="Footer Placeholder 5">
            <a:extLst>
              <a:ext uri="{FF2B5EF4-FFF2-40B4-BE49-F238E27FC236}">
                <a16:creationId xmlns:a16="http://schemas.microsoft.com/office/drawing/2014/main" id="{449B4F7D-7F93-644C-B245-3CD5BA1A23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D97DDE3-B10A-9B48-9EEA-6B8DC24C7E36}"/>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1677394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9020C-6CC8-B645-A421-8E3323AE9E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3EEA88-C4F2-8C47-9596-22E81F96C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8E8E35A-4149-9947-92D4-37D3944990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F8A102-7E06-9B4C-B3B5-FA2C1D4677BB}"/>
              </a:ext>
            </a:extLst>
          </p:cNvPr>
          <p:cNvSpPr>
            <a:spLocks noGrp="1"/>
          </p:cNvSpPr>
          <p:nvPr>
            <p:ph type="dt" sz="half" idx="10"/>
          </p:nvPr>
        </p:nvSpPr>
        <p:spPr/>
        <p:txBody>
          <a:bodyPr/>
          <a:lstStyle/>
          <a:p>
            <a:fld id="{1F635B26-DA32-FC42-81F9-1E6180DD43B2}" type="datetimeFigureOut">
              <a:rPr lang="en-US" smtClean="0"/>
              <a:t>5/22/2025</a:t>
            </a:fld>
            <a:endParaRPr lang="en-US" dirty="0"/>
          </a:p>
        </p:txBody>
      </p:sp>
      <p:sp>
        <p:nvSpPr>
          <p:cNvPr id="6" name="Footer Placeholder 5">
            <a:extLst>
              <a:ext uri="{FF2B5EF4-FFF2-40B4-BE49-F238E27FC236}">
                <a16:creationId xmlns:a16="http://schemas.microsoft.com/office/drawing/2014/main" id="{2585F82F-01DF-5740-9227-B4B7B2B36FD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64E7D97-F9BC-0641-A654-DB3FB60B4894}"/>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38456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image" Target="../media/image1.png"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23BE33-E3EC-9A4A-87A1-EC7B179754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540EC5-F161-524C-9EB7-DC98F6A53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94E37-679F-FC4D-B6BB-BDF66E6B40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635B26-DA32-FC42-81F9-1E6180DD43B2}" type="datetimeFigureOut">
              <a:rPr lang="en-US" smtClean="0"/>
              <a:t>5/22/2025</a:t>
            </a:fld>
            <a:endParaRPr lang="en-US" dirty="0"/>
          </a:p>
        </p:txBody>
      </p:sp>
      <p:sp>
        <p:nvSpPr>
          <p:cNvPr id="5" name="Footer Placeholder 4">
            <a:extLst>
              <a:ext uri="{FF2B5EF4-FFF2-40B4-BE49-F238E27FC236}">
                <a16:creationId xmlns:a16="http://schemas.microsoft.com/office/drawing/2014/main" id="{AA9BFC51-2220-294D-AB44-7B6985CC29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B56E6B5-F5D5-964E-8D9A-4CCA15574D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104C27-2EB5-1D47-AAFF-4479D239797C}" type="slidenum">
              <a:rPr lang="en-US" smtClean="0"/>
              <a:t>‹#›</a:t>
            </a:fld>
            <a:endParaRPr lang="en-US" dirty="0"/>
          </a:p>
        </p:txBody>
      </p:sp>
    </p:spTree>
    <p:extLst>
      <p:ext uri="{BB962C8B-B14F-4D97-AF65-F5344CB8AC3E}">
        <p14:creationId xmlns:p14="http://schemas.microsoft.com/office/powerpoint/2010/main" val="419128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 /><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 /><Relationship Id="rId2" Type="http://schemas.openxmlformats.org/officeDocument/2006/relationships/diagramData" Target="../diagrams/data8.xml" /><Relationship Id="rId1" Type="http://schemas.openxmlformats.org/officeDocument/2006/relationships/slideLayout" Target="../slideLayouts/slideLayout2.xml" /><Relationship Id="rId6" Type="http://schemas.microsoft.com/office/2007/relationships/diagramDrawing" Target="../diagrams/drawing8.xml" /><Relationship Id="rId5" Type="http://schemas.openxmlformats.org/officeDocument/2006/relationships/diagramColors" Target="../diagrams/colors8.xml" /><Relationship Id="rId4" Type="http://schemas.openxmlformats.org/officeDocument/2006/relationships/diagramQuickStyle" Target="../diagrams/quickStyle8.xml" /></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 /><Relationship Id="rId2" Type="http://schemas.openxmlformats.org/officeDocument/2006/relationships/diagramData" Target="../diagrams/data9.xml" /><Relationship Id="rId1" Type="http://schemas.openxmlformats.org/officeDocument/2006/relationships/slideLayout" Target="../slideLayouts/slideLayout2.xml" /><Relationship Id="rId6" Type="http://schemas.microsoft.com/office/2007/relationships/diagramDrawing" Target="../diagrams/drawing9.xml" /><Relationship Id="rId5" Type="http://schemas.openxmlformats.org/officeDocument/2006/relationships/diagramColors" Target="../diagrams/colors9.xml" /><Relationship Id="rId4" Type="http://schemas.openxmlformats.org/officeDocument/2006/relationships/diagramQuickStyle" Target="../diagrams/quickStyle9.xml" /></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 /><Relationship Id="rId2" Type="http://schemas.openxmlformats.org/officeDocument/2006/relationships/diagramData" Target="../diagrams/data10.xml" /><Relationship Id="rId1" Type="http://schemas.openxmlformats.org/officeDocument/2006/relationships/slideLayout" Target="../slideLayouts/slideLayout2.xml" /><Relationship Id="rId6" Type="http://schemas.microsoft.com/office/2007/relationships/diagramDrawing" Target="../diagrams/drawing10.xml" /><Relationship Id="rId5" Type="http://schemas.openxmlformats.org/officeDocument/2006/relationships/diagramColors" Target="../diagrams/colors10.xml" /><Relationship Id="rId4" Type="http://schemas.openxmlformats.org/officeDocument/2006/relationships/diagramQuickStyle" Target="../diagrams/quickStyle10.xml" /></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 /><Relationship Id="rId2" Type="http://schemas.openxmlformats.org/officeDocument/2006/relationships/diagramData" Target="../diagrams/data11.xml" /><Relationship Id="rId1" Type="http://schemas.openxmlformats.org/officeDocument/2006/relationships/slideLayout" Target="../slideLayouts/slideLayout2.xml" /><Relationship Id="rId6" Type="http://schemas.microsoft.com/office/2007/relationships/diagramDrawing" Target="../diagrams/drawing11.xml" /><Relationship Id="rId5" Type="http://schemas.openxmlformats.org/officeDocument/2006/relationships/diagramColors" Target="../diagrams/colors11.xml" /><Relationship Id="rId4" Type="http://schemas.openxmlformats.org/officeDocument/2006/relationships/diagramQuickStyle" Target="../diagrams/quickStyle11.xml" /></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 /><Relationship Id="rId2" Type="http://schemas.openxmlformats.org/officeDocument/2006/relationships/diagramData" Target="../diagrams/data12.xml" /><Relationship Id="rId1" Type="http://schemas.openxmlformats.org/officeDocument/2006/relationships/slideLayout" Target="../slideLayouts/slideLayout2.xml" /><Relationship Id="rId6" Type="http://schemas.microsoft.com/office/2007/relationships/diagramDrawing" Target="../diagrams/drawing12.xml" /><Relationship Id="rId5" Type="http://schemas.openxmlformats.org/officeDocument/2006/relationships/diagramColors" Target="../diagrams/colors12.xml" /><Relationship Id="rId4" Type="http://schemas.openxmlformats.org/officeDocument/2006/relationships/diagramQuickStyle" Target="../diagrams/quickStyle12.xml" /></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 /><Relationship Id="rId2" Type="http://schemas.openxmlformats.org/officeDocument/2006/relationships/diagramData" Target="../diagrams/data13.xml" /><Relationship Id="rId1" Type="http://schemas.openxmlformats.org/officeDocument/2006/relationships/slideLayout" Target="../slideLayouts/slideLayout2.xml" /><Relationship Id="rId6" Type="http://schemas.microsoft.com/office/2007/relationships/diagramDrawing" Target="../diagrams/drawing13.xml" /><Relationship Id="rId5" Type="http://schemas.openxmlformats.org/officeDocument/2006/relationships/diagramColors" Target="../diagrams/colors13.xml" /><Relationship Id="rId4" Type="http://schemas.openxmlformats.org/officeDocument/2006/relationships/diagramQuickStyle" Target="../diagrams/quickStyle13.xml" /></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 /><Relationship Id="rId2" Type="http://schemas.openxmlformats.org/officeDocument/2006/relationships/diagramData" Target="../diagrams/data14.xml" /><Relationship Id="rId1" Type="http://schemas.openxmlformats.org/officeDocument/2006/relationships/slideLayout" Target="../slideLayouts/slideLayout2.xml" /><Relationship Id="rId6" Type="http://schemas.microsoft.com/office/2007/relationships/diagramDrawing" Target="../diagrams/drawing14.xml" /><Relationship Id="rId5" Type="http://schemas.openxmlformats.org/officeDocument/2006/relationships/diagramColors" Target="../diagrams/colors14.xml" /><Relationship Id="rId4" Type="http://schemas.openxmlformats.org/officeDocument/2006/relationships/diagramQuickStyle" Target="../diagrams/quickStyle14.xml" /></Relationships>
</file>

<file path=ppt/slides/_rels/slide17.xml.rels><?xml version="1.0" encoding="UTF-8" standalone="yes"?>
<Relationships xmlns="http://schemas.openxmlformats.org/package/2006/relationships"><Relationship Id="rId2" Type="http://schemas.openxmlformats.org/officeDocument/2006/relationships/image" Target="../media/image4.jpg" /><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 /><Relationship Id="rId7" Type="http://schemas.microsoft.com/office/2007/relationships/diagramDrawing" Target="../diagrams/drawing1.xml" /><Relationship Id="rId2" Type="http://schemas.openxmlformats.org/officeDocument/2006/relationships/image" Target="../media/image3.jpeg" /><Relationship Id="rId1" Type="http://schemas.openxmlformats.org/officeDocument/2006/relationships/slideLayout" Target="../slideLayouts/slideLayout2.xml" /><Relationship Id="rId6" Type="http://schemas.openxmlformats.org/officeDocument/2006/relationships/diagramColors" Target="../diagrams/colors1.xml" /><Relationship Id="rId5" Type="http://schemas.openxmlformats.org/officeDocument/2006/relationships/diagramQuickStyle" Target="../diagrams/quickStyle1.xml" /><Relationship Id="rId4" Type="http://schemas.openxmlformats.org/officeDocument/2006/relationships/diagramLayout" Target="../diagrams/layout1.xml" /></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 /><Relationship Id="rId2" Type="http://schemas.openxmlformats.org/officeDocument/2006/relationships/diagramData" Target="../diagrams/data2.xml" /><Relationship Id="rId1" Type="http://schemas.openxmlformats.org/officeDocument/2006/relationships/slideLayout" Target="../slideLayouts/slideLayout2.xml" /><Relationship Id="rId6" Type="http://schemas.microsoft.com/office/2007/relationships/diagramDrawing" Target="../diagrams/drawing2.xml" /><Relationship Id="rId5" Type="http://schemas.openxmlformats.org/officeDocument/2006/relationships/diagramColors" Target="../diagrams/colors2.xml" /><Relationship Id="rId4" Type="http://schemas.openxmlformats.org/officeDocument/2006/relationships/diagramQuickStyle" Target="../diagrams/quickStyle2.xml" /></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 /><Relationship Id="rId2" Type="http://schemas.openxmlformats.org/officeDocument/2006/relationships/diagramData" Target="../diagrams/data3.xml" /><Relationship Id="rId1" Type="http://schemas.openxmlformats.org/officeDocument/2006/relationships/slideLayout" Target="../slideLayouts/slideLayout2.xml" /><Relationship Id="rId6" Type="http://schemas.microsoft.com/office/2007/relationships/diagramDrawing" Target="../diagrams/drawing3.xml" /><Relationship Id="rId5" Type="http://schemas.openxmlformats.org/officeDocument/2006/relationships/diagramColors" Target="../diagrams/colors3.xml" /><Relationship Id="rId4" Type="http://schemas.openxmlformats.org/officeDocument/2006/relationships/diagramQuickStyle" Target="../diagrams/quickStyle3.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 /><Relationship Id="rId2" Type="http://schemas.openxmlformats.org/officeDocument/2006/relationships/diagramData" Target="../diagrams/data4.xml" /><Relationship Id="rId1" Type="http://schemas.openxmlformats.org/officeDocument/2006/relationships/slideLayout" Target="../slideLayouts/slideLayout2.xml" /><Relationship Id="rId6" Type="http://schemas.microsoft.com/office/2007/relationships/diagramDrawing" Target="../diagrams/drawing4.xml" /><Relationship Id="rId5" Type="http://schemas.openxmlformats.org/officeDocument/2006/relationships/diagramColors" Target="../diagrams/colors4.xml" /><Relationship Id="rId4" Type="http://schemas.openxmlformats.org/officeDocument/2006/relationships/diagramQuickStyle" Target="../diagrams/quickStyle4.xml" /></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 /><Relationship Id="rId7" Type="http://schemas.microsoft.com/office/2007/relationships/diagramDrawing" Target="../diagrams/drawing5.xml" /><Relationship Id="rId2" Type="http://schemas.openxmlformats.org/officeDocument/2006/relationships/image" Target="../media/image3.jpeg" /><Relationship Id="rId1" Type="http://schemas.openxmlformats.org/officeDocument/2006/relationships/slideLayout" Target="../slideLayouts/slideLayout2.xml" /><Relationship Id="rId6" Type="http://schemas.openxmlformats.org/officeDocument/2006/relationships/diagramColors" Target="../diagrams/colors5.xml" /><Relationship Id="rId5" Type="http://schemas.openxmlformats.org/officeDocument/2006/relationships/diagramQuickStyle" Target="../diagrams/quickStyle5.xml" /><Relationship Id="rId4" Type="http://schemas.openxmlformats.org/officeDocument/2006/relationships/diagramLayout" Target="../diagrams/layout5.xml" /></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 /><Relationship Id="rId2" Type="http://schemas.openxmlformats.org/officeDocument/2006/relationships/diagramData" Target="../diagrams/data6.xml" /><Relationship Id="rId1" Type="http://schemas.openxmlformats.org/officeDocument/2006/relationships/slideLayout" Target="../slideLayouts/slideLayout2.xml" /><Relationship Id="rId6" Type="http://schemas.microsoft.com/office/2007/relationships/diagramDrawing" Target="../diagrams/drawing6.xml" /><Relationship Id="rId5" Type="http://schemas.openxmlformats.org/officeDocument/2006/relationships/diagramColors" Target="../diagrams/colors6.xml" /><Relationship Id="rId4" Type="http://schemas.openxmlformats.org/officeDocument/2006/relationships/diagramQuickStyle" Target="../diagrams/quickStyle6.xml" /></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 /><Relationship Id="rId2" Type="http://schemas.openxmlformats.org/officeDocument/2006/relationships/diagramData" Target="../diagrams/data7.xml" /><Relationship Id="rId1" Type="http://schemas.openxmlformats.org/officeDocument/2006/relationships/slideLayout" Target="../slideLayouts/slideLayout2.xml" /><Relationship Id="rId6" Type="http://schemas.microsoft.com/office/2007/relationships/diagramDrawing" Target="../diagrams/drawing7.xml" /><Relationship Id="rId5" Type="http://schemas.openxmlformats.org/officeDocument/2006/relationships/diagramColors" Target="../diagrams/colors7.xml" /><Relationship Id="rId4" Type="http://schemas.openxmlformats.org/officeDocument/2006/relationships/diagramQuickStyle" Target="../diagrams/quickStyle7.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9428DD7-175C-B449-BE83-FC79C14ECA36}"/>
              </a:ext>
            </a:extLst>
          </p:cNvPr>
          <p:cNvPicPr>
            <a:picLocks noChangeAspect="1"/>
          </p:cNvPicPr>
          <p:nvPr/>
        </p:nvPicPr>
        <p:blipFill>
          <a:blip r:embed="rId3"/>
          <a:srcRect/>
          <a:stretch/>
        </p:blipFill>
        <p:spPr>
          <a:xfrm>
            <a:off x="-3047" y="10"/>
            <a:ext cx="12191999" cy="6857990"/>
          </a:xfrm>
          <a:prstGeom prst="rect">
            <a:avLst/>
          </a:prstGeom>
        </p:spPr>
      </p:pic>
      <p:sp>
        <p:nvSpPr>
          <p:cNvPr id="17" name="Rectangle 1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F763D8-9400-8941-90AB-0C7DE0843FD2}"/>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pPr>
              <a:spcAft>
                <a:spcPts val="800"/>
              </a:spcAft>
            </a:pPr>
            <a:r>
              <a:rPr lang="en-ZA" sz="4800" b="1" kern="1400" spc="-50" dirty="0">
                <a:solidFill>
                  <a:schemeClr val="accent2"/>
                </a:solidFill>
                <a:effectLst/>
                <a:latin typeface="Arial" panose="020B0604020202020204" pitchFamily="34" charset="0"/>
                <a:ea typeface="Aptos" panose="020B0004020202020204" pitchFamily="34" charset="0"/>
                <a:cs typeface="Times New Roman" panose="02020603050405020304" pitchFamily="18" charset="0"/>
              </a:rPr>
              <a:t>Reading proficiency through appropriate language in reading materials in schools in South Africa</a:t>
            </a:r>
            <a:br>
              <a:rPr lang="en-ZA" sz="4800" kern="1400" spc="-50" dirty="0">
                <a:solidFill>
                  <a:schemeClr val="accent2"/>
                </a:solidFill>
                <a:effectLst/>
                <a:latin typeface="Aptos Display" panose="020B0004020202020204" pitchFamily="34" charset="0"/>
                <a:ea typeface="Times New Roman" panose="02020603050405020304" pitchFamily="18" charset="0"/>
                <a:cs typeface="Times New Roman" panose="02020603050405020304" pitchFamily="18" charset="0"/>
              </a:rPr>
            </a:br>
            <a:endParaRPr lang="en-ZA" sz="480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ubtitle 2">
            <a:extLst>
              <a:ext uri="{FF2B5EF4-FFF2-40B4-BE49-F238E27FC236}">
                <a16:creationId xmlns:a16="http://schemas.microsoft.com/office/drawing/2014/main" id="{0137E48E-872A-9641-BBF1-D29BD06FCEE3}"/>
              </a:ext>
            </a:extLst>
          </p:cNvPr>
          <p:cNvSpPr>
            <a:spLocks noGrp="1"/>
          </p:cNvSpPr>
          <p:nvPr>
            <p:ph type="subTitle" idx="1"/>
          </p:nvPr>
        </p:nvSpPr>
        <p:spPr>
          <a:xfrm>
            <a:off x="1100051" y="3370305"/>
            <a:ext cx="10058400" cy="3162146"/>
          </a:xfrm>
          <a:effectLst>
            <a:outerShdw blurRad="50800" dist="38100" dir="2700000" algn="tl" rotWithShape="0">
              <a:prstClr val="black">
                <a:alpha val="40000"/>
              </a:prstClr>
            </a:outerShdw>
          </a:effectLst>
        </p:spPr>
        <p:txBody>
          <a:bodyPr>
            <a:noAutofit/>
          </a:bodyPr>
          <a:lstStyle/>
          <a:p>
            <a:r>
              <a:rPr lang="en-US" sz="2800" b="1" dirty="0">
                <a:solidFill>
                  <a:schemeClr val="accent4"/>
                </a:solidFill>
              </a:rPr>
              <a:t>Department of Information Studies</a:t>
            </a:r>
          </a:p>
          <a:p>
            <a:r>
              <a:rPr lang="en-US" sz="2800" b="1" dirty="0">
                <a:solidFill>
                  <a:schemeClr val="accent4"/>
                </a:solidFill>
              </a:rPr>
              <a:t>University of Zululand</a:t>
            </a:r>
          </a:p>
          <a:p>
            <a:r>
              <a:rPr lang="en-US" sz="2800" b="1" dirty="0">
                <a:solidFill>
                  <a:schemeClr val="accent4"/>
                </a:solidFill>
              </a:rPr>
              <a:t>By</a:t>
            </a:r>
          </a:p>
          <a:p>
            <a:r>
              <a:rPr lang="en-US" sz="2800" b="1" dirty="0">
                <a:solidFill>
                  <a:schemeClr val="accent4"/>
                </a:solidFill>
              </a:rPr>
              <a:t> Innocent N. Gumede</a:t>
            </a:r>
          </a:p>
          <a:p>
            <a:r>
              <a:rPr lang="en-US" sz="2800" b="1" dirty="0">
                <a:solidFill>
                  <a:schemeClr val="accent4"/>
                </a:solidFill>
              </a:rPr>
              <a:t>&amp;</a:t>
            </a:r>
          </a:p>
          <a:p>
            <a:r>
              <a:rPr lang="en-US" sz="2800" b="1" dirty="0">
                <a:solidFill>
                  <a:schemeClr val="accent4"/>
                </a:solidFill>
              </a:rPr>
              <a:t> Prof. G.V. Jiyane</a:t>
            </a:r>
          </a:p>
        </p:txBody>
      </p:sp>
    </p:spTree>
    <p:extLst>
      <p:ext uri="{BB962C8B-B14F-4D97-AF65-F5344CB8AC3E}">
        <p14:creationId xmlns:p14="http://schemas.microsoft.com/office/powerpoint/2010/main" val="4068380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941E8-8335-0A08-CB17-58DE73E10D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F0E943-E7FA-5643-8D6D-8562C045D1A1}"/>
              </a:ext>
            </a:extLst>
          </p:cNvPr>
          <p:cNvSpPr>
            <a:spLocks noGrp="1"/>
          </p:cNvSpPr>
          <p:nvPr>
            <p:ph type="title"/>
          </p:nvPr>
        </p:nvSpPr>
        <p:spPr/>
        <p:txBody>
          <a:bodyPr>
            <a:normAutofit/>
          </a:bodyPr>
          <a:lstStyle/>
          <a:p>
            <a:r>
              <a:rPr lang="en-ZA" sz="3200" b="1" dirty="0">
                <a:effectLst/>
                <a:latin typeface="Arial" panose="020B0604020202020204" pitchFamily="34" charset="0"/>
                <a:ea typeface="Aptos" panose="020B0004020202020204" pitchFamily="34" charset="0"/>
              </a:rPr>
              <a:t>Language Policy in Education in South Africa</a:t>
            </a:r>
            <a:endParaRPr lang="en-ZA" sz="3200" dirty="0"/>
          </a:p>
        </p:txBody>
      </p:sp>
      <p:graphicFrame>
        <p:nvGraphicFramePr>
          <p:cNvPr id="5" name="Content Placeholder 2">
            <a:extLst>
              <a:ext uri="{FF2B5EF4-FFF2-40B4-BE49-F238E27FC236}">
                <a16:creationId xmlns:a16="http://schemas.microsoft.com/office/drawing/2014/main" id="{51B83FFD-5A5E-9777-5E57-E3D3F6C89101}"/>
              </a:ext>
            </a:extLst>
          </p:cNvPr>
          <p:cNvGraphicFramePr>
            <a:graphicFrameLocks noGrp="1"/>
          </p:cNvGraphicFramePr>
          <p:nvPr>
            <p:ph idx="1"/>
            <p:extLst>
              <p:ext uri="{D42A27DB-BD31-4B8C-83A1-F6EECF244321}">
                <p14:modId xmlns:p14="http://schemas.microsoft.com/office/powerpoint/2010/main" val="36822956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1464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DAEBD-CAD2-E73B-2786-2B77C4D542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7043AA-8A98-48C1-1CDE-13ACE63FEE64}"/>
              </a:ext>
            </a:extLst>
          </p:cNvPr>
          <p:cNvSpPr>
            <a:spLocks noGrp="1"/>
          </p:cNvSpPr>
          <p:nvPr>
            <p:ph type="title"/>
          </p:nvPr>
        </p:nvSpPr>
        <p:spPr>
          <a:xfrm>
            <a:off x="838200" y="146957"/>
            <a:ext cx="10515600" cy="1077687"/>
          </a:xfrm>
        </p:spPr>
        <p:txBody>
          <a:bodyPr>
            <a:noAutofit/>
          </a:bodyPr>
          <a:lstStyle/>
          <a:p>
            <a:r>
              <a:rPr lang="en-ZA" sz="3200" b="1" kern="0" dirty="0">
                <a:effectLst/>
                <a:latin typeface="Arial" panose="020B0604020202020204" pitchFamily="34" charset="0"/>
                <a:ea typeface="Times New Roman" panose="02020603050405020304" pitchFamily="18" charset="0"/>
                <a:cs typeface="Times New Roman" panose="02020603050405020304" pitchFamily="18" charset="0"/>
              </a:rPr>
              <a:t>The Availability of Reading Materials in Schools in KwaZulu-Natal</a:t>
            </a:r>
            <a:endParaRPr lang="en-ZA" sz="3200" dirty="0"/>
          </a:p>
        </p:txBody>
      </p:sp>
      <p:graphicFrame>
        <p:nvGraphicFramePr>
          <p:cNvPr id="7" name="Content Placeholder 2">
            <a:extLst>
              <a:ext uri="{FF2B5EF4-FFF2-40B4-BE49-F238E27FC236}">
                <a16:creationId xmlns:a16="http://schemas.microsoft.com/office/drawing/2014/main" id="{24C463BD-7817-3051-FEA1-1860B55A69F7}"/>
              </a:ext>
            </a:extLst>
          </p:cNvPr>
          <p:cNvGraphicFramePr>
            <a:graphicFrameLocks noGrp="1"/>
          </p:cNvGraphicFramePr>
          <p:nvPr>
            <p:ph idx="1"/>
            <p:extLst>
              <p:ext uri="{D42A27DB-BD31-4B8C-83A1-F6EECF244321}">
                <p14:modId xmlns:p14="http://schemas.microsoft.com/office/powerpoint/2010/main" val="352419022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66848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66BB-F3D1-74E8-81A1-89744AF56A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15A8EA-27EA-B88D-3F57-257475E68A83}"/>
              </a:ext>
            </a:extLst>
          </p:cNvPr>
          <p:cNvSpPr>
            <a:spLocks noGrp="1"/>
          </p:cNvSpPr>
          <p:nvPr>
            <p:ph type="title"/>
          </p:nvPr>
        </p:nvSpPr>
        <p:spPr/>
        <p:txBody>
          <a:bodyPr>
            <a:normAutofit/>
          </a:bodyPr>
          <a:lstStyle/>
          <a:p>
            <a:r>
              <a:rPr lang="en-ZA" sz="2800" b="1" kern="0" dirty="0">
                <a:solidFill>
                  <a:srgbClr val="0F4761"/>
                </a:solidFill>
                <a:effectLst/>
                <a:latin typeface="Arial" panose="020B0604020202020204" pitchFamily="34" charset="0"/>
                <a:ea typeface="Times New Roman" panose="02020603050405020304" pitchFamily="18" charset="0"/>
                <a:cs typeface="Times New Roman" panose="02020603050405020304" pitchFamily="18" charset="0"/>
              </a:rPr>
              <a:t>The Effectiveness of Reading Materials in Schools in KwaZulu-Natal</a:t>
            </a:r>
            <a:endParaRPr lang="en-ZA" sz="2800" dirty="0"/>
          </a:p>
        </p:txBody>
      </p:sp>
      <p:graphicFrame>
        <p:nvGraphicFramePr>
          <p:cNvPr id="5" name="Content Placeholder 2">
            <a:extLst>
              <a:ext uri="{FF2B5EF4-FFF2-40B4-BE49-F238E27FC236}">
                <a16:creationId xmlns:a16="http://schemas.microsoft.com/office/drawing/2014/main" id="{E21A3BC2-6BD4-C83E-D35B-97AB2D451F3B}"/>
              </a:ext>
            </a:extLst>
          </p:cNvPr>
          <p:cNvGraphicFramePr>
            <a:graphicFrameLocks noGrp="1"/>
          </p:cNvGraphicFramePr>
          <p:nvPr>
            <p:ph idx="1"/>
            <p:extLst>
              <p:ext uri="{D42A27DB-BD31-4B8C-83A1-F6EECF244321}">
                <p14:modId xmlns:p14="http://schemas.microsoft.com/office/powerpoint/2010/main" val="277000320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8557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77E76-C5D0-D4B1-EBA1-C8F5EE463A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3A507F-8FEA-3210-0A96-1956EB6525DA}"/>
              </a:ext>
            </a:extLst>
          </p:cNvPr>
          <p:cNvSpPr>
            <a:spLocks noGrp="1"/>
          </p:cNvSpPr>
          <p:nvPr>
            <p:ph type="title"/>
          </p:nvPr>
        </p:nvSpPr>
        <p:spPr/>
        <p:txBody>
          <a:bodyPr>
            <a:normAutofit/>
          </a:bodyPr>
          <a:lstStyle/>
          <a:p>
            <a:r>
              <a:rPr lang="en-ZA" sz="2800" b="1" kern="0" dirty="0">
                <a:solidFill>
                  <a:srgbClr val="0F4761"/>
                </a:solidFill>
                <a:effectLst/>
                <a:latin typeface="Arial" panose="020B0604020202020204" pitchFamily="34" charset="0"/>
                <a:ea typeface="Times New Roman" panose="02020603050405020304" pitchFamily="18" charset="0"/>
                <a:cs typeface="Times New Roman" panose="02020603050405020304" pitchFamily="18" charset="0"/>
              </a:rPr>
              <a:t>Challenges when Promoting Reading Proficiency in KwaZulu-Natal</a:t>
            </a:r>
            <a:endParaRPr lang="en-ZA" sz="2800" dirty="0"/>
          </a:p>
        </p:txBody>
      </p:sp>
      <p:graphicFrame>
        <p:nvGraphicFramePr>
          <p:cNvPr id="5" name="Content Placeholder 2">
            <a:extLst>
              <a:ext uri="{FF2B5EF4-FFF2-40B4-BE49-F238E27FC236}">
                <a16:creationId xmlns:a16="http://schemas.microsoft.com/office/drawing/2014/main" id="{338DC389-ACA2-761E-8B9F-2D9622B3A1BA}"/>
              </a:ext>
            </a:extLst>
          </p:cNvPr>
          <p:cNvGraphicFramePr>
            <a:graphicFrameLocks noGrp="1"/>
          </p:cNvGraphicFramePr>
          <p:nvPr>
            <p:ph idx="1"/>
            <p:extLst>
              <p:ext uri="{D42A27DB-BD31-4B8C-83A1-F6EECF244321}">
                <p14:modId xmlns:p14="http://schemas.microsoft.com/office/powerpoint/2010/main" val="3491625346"/>
              </p:ext>
            </p:extLst>
          </p:nvPr>
        </p:nvGraphicFramePr>
        <p:xfrm>
          <a:off x="838200" y="1447800"/>
          <a:ext cx="10515600" cy="4729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213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885B1-B14B-115E-DC6A-C470FC058A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305384-4A5A-01FB-534F-C1E5AEBC6D09}"/>
              </a:ext>
            </a:extLst>
          </p:cNvPr>
          <p:cNvSpPr>
            <a:spLocks noGrp="1"/>
          </p:cNvSpPr>
          <p:nvPr>
            <p:ph type="title"/>
          </p:nvPr>
        </p:nvSpPr>
        <p:spPr/>
        <p:txBody>
          <a:bodyPr>
            <a:normAutofit/>
          </a:bodyPr>
          <a:lstStyle/>
          <a:p>
            <a:r>
              <a:rPr lang="en-ZA" sz="2800" b="1" kern="0" dirty="0">
                <a:solidFill>
                  <a:srgbClr val="0F4761"/>
                </a:solidFill>
                <a:effectLst/>
                <a:latin typeface="Arial" panose="020B0604020202020204" pitchFamily="34" charset="0"/>
                <a:ea typeface="Times New Roman" panose="02020603050405020304" pitchFamily="18" charset="0"/>
                <a:cs typeface="Times New Roman" panose="02020603050405020304" pitchFamily="18" charset="0"/>
              </a:rPr>
              <a:t>Strategies for Enhancing Reading Proficiency Through Language</a:t>
            </a:r>
            <a:endParaRPr lang="en-ZA" sz="2800" dirty="0"/>
          </a:p>
        </p:txBody>
      </p:sp>
      <p:graphicFrame>
        <p:nvGraphicFramePr>
          <p:cNvPr id="5" name="Content Placeholder 2">
            <a:extLst>
              <a:ext uri="{FF2B5EF4-FFF2-40B4-BE49-F238E27FC236}">
                <a16:creationId xmlns:a16="http://schemas.microsoft.com/office/drawing/2014/main" id="{25AB5A64-277A-E51C-8812-7A525CE39147}"/>
              </a:ext>
            </a:extLst>
          </p:cNvPr>
          <p:cNvGraphicFramePr>
            <a:graphicFrameLocks noGrp="1"/>
          </p:cNvGraphicFramePr>
          <p:nvPr>
            <p:ph idx="1"/>
            <p:extLst>
              <p:ext uri="{D42A27DB-BD31-4B8C-83A1-F6EECF244321}">
                <p14:modId xmlns:p14="http://schemas.microsoft.com/office/powerpoint/2010/main" val="379690092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9109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2C352-6A0F-0C04-7C71-E593B45E16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2B4935-F18E-EAFB-F558-0DC743464C36}"/>
              </a:ext>
            </a:extLst>
          </p:cNvPr>
          <p:cNvSpPr>
            <a:spLocks noGrp="1"/>
          </p:cNvSpPr>
          <p:nvPr>
            <p:ph type="title"/>
          </p:nvPr>
        </p:nvSpPr>
        <p:spPr/>
        <p:txBody>
          <a:bodyPr/>
          <a:lstStyle/>
          <a:p>
            <a:r>
              <a:rPr lang="en-US" b="1" dirty="0"/>
              <a:t>Conclusion</a:t>
            </a:r>
            <a:endParaRPr lang="en-ZA" b="1" dirty="0"/>
          </a:p>
        </p:txBody>
      </p:sp>
      <p:graphicFrame>
        <p:nvGraphicFramePr>
          <p:cNvPr id="5" name="Content Placeholder 2">
            <a:extLst>
              <a:ext uri="{FF2B5EF4-FFF2-40B4-BE49-F238E27FC236}">
                <a16:creationId xmlns:a16="http://schemas.microsoft.com/office/drawing/2014/main" id="{AFDA92EC-CADE-4A44-20B1-622BC310EDB4}"/>
              </a:ext>
            </a:extLst>
          </p:cNvPr>
          <p:cNvGraphicFramePr>
            <a:graphicFrameLocks noGrp="1"/>
          </p:cNvGraphicFramePr>
          <p:nvPr>
            <p:ph idx="1"/>
            <p:extLst>
              <p:ext uri="{D42A27DB-BD31-4B8C-83A1-F6EECF244321}">
                <p14:modId xmlns:p14="http://schemas.microsoft.com/office/powerpoint/2010/main" val="59354600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0607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16D32-978D-CA53-9353-D05A1DCC4D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CE510-1D95-6016-8C67-32EB20D1501F}"/>
              </a:ext>
            </a:extLst>
          </p:cNvPr>
          <p:cNvSpPr>
            <a:spLocks noGrp="1"/>
          </p:cNvSpPr>
          <p:nvPr>
            <p:ph type="title"/>
          </p:nvPr>
        </p:nvSpPr>
        <p:spPr/>
        <p:txBody>
          <a:bodyPr/>
          <a:lstStyle/>
          <a:p>
            <a:r>
              <a:rPr lang="en-US" b="1" dirty="0"/>
              <a:t>Recommendations</a:t>
            </a:r>
            <a:endParaRPr lang="en-ZA" b="1" dirty="0"/>
          </a:p>
        </p:txBody>
      </p:sp>
      <p:graphicFrame>
        <p:nvGraphicFramePr>
          <p:cNvPr id="7" name="Content Placeholder 2">
            <a:extLst>
              <a:ext uri="{FF2B5EF4-FFF2-40B4-BE49-F238E27FC236}">
                <a16:creationId xmlns:a16="http://schemas.microsoft.com/office/drawing/2014/main" id="{884CEEFC-86E6-548D-3759-DECFF2A30993}"/>
              </a:ext>
            </a:extLst>
          </p:cNvPr>
          <p:cNvGraphicFramePr>
            <a:graphicFrameLocks noGrp="1"/>
          </p:cNvGraphicFramePr>
          <p:nvPr>
            <p:ph idx="1"/>
            <p:extLst>
              <p:ext uri="{D42A27DB-BD31-4B8C-83A1-F6EECF244321}">
                <p14:modId xmlns:p14="http://schemas.microsoft.com/office/powerpoint/2010/main" val="178949268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9359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Close-up of white text on a white surface&#10;&#10;AI-generated content may be incorrect.">
            <a:extLst>
              <a:ext uri="{FF2B5EF4-FFF2-40B4-BE49-F238E27FC236}">
                <a16:creationId xmlns:a16="http://schemas.microsoft.com/office/drawing/2014/main" id="{C525E851-998F-508C-D5FE-72029BB48F6C}"/>
              </a:ext>
            </a:extLst>
          </p:cNvPr>
          <p:cNvPicPr>
            <a:picLocks noChangeAspect="1"/>
          </p:cNvPicPr>
          <p:nvPr/>
        </p:nvPicPr>
        <p:blipFill>
          <a:blip r:embed="rId2"/>
          <a:srcRect/>
          <a:stretch/>
        </p:blipFill>
        <p:spPr>
          <a:xfrm>
            <a:off x="20" y="1"/>
            <a:ext cx="12191979" cy="6858000"/>
          </a:xfrm>
          <a:prstGeom prst="rect">
            <a:avLst/>
          </a:prstGeom>
        </p:spPr>
      </p:pic>
      <p:grpSp>
        <p:nvGrpSpPr>
          <p:cNvPr id="8" name="Group 7">
            <a:extLst>
              <a:ext uri="{FF2B5EF4-FFF2-40B4-BE49-F238E27FC236}">
                <a16:creationId xmlns:a16="http://schemas.microsoft.com/office/drawing/2014/main" id="{D4D7444E-8572-6DFD-CB75-0984238C71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9" name="Rectangle 8">
              <a:extLst>
                <a:ext uri="{FF2B5EF4-FFF2-40B4-BE49-F238E27FC236}">
                  <a16:creationId xmlns:a16="http://schemas.microsoft.com/office/drawing/2014/main" id="{01C89D56-574B-DBE6-E414-A886D4CD9B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6808B29-2E24-7E95-6543-9B0B821797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85843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white and blue flag with a blue and yellow flag&#10;&#10;AI-generated content may be incorrect.">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alphaModFix amt="35000"/>
          </a:blip>
          <a:src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dirty="0"/>
              <a:t>Outline</a:t>
            </a:r>
          </a:p>
        </p:txBody>
      </p:sp>
      <p:graphicFrame>
        <p:nvGraphicFramePr>
          <p:cNvPr id="7" name="TextBox 2">
            <a:extLst>
              <a:ext uri="{FF2B5EF4-FFF2-40B4-BE49-F238E27FC236}">
                <a16:creationId xmlns:a16="http://schemas.microsoft.com/office/drawing/2014/main" id="{F4D9E3C9-4910-BE43-1A40-72ECF6D51EE8}"/>
              </a:ext>
            </a:extLst>
          </p:cNvPr>
          <p:cNvGraphicFramePr/>
          <p:nvPr>
            <p:extLst>
              <p:ext uri="{D42A27DB-BD31-4B8C-83A1-F6EECF244321}">
                <p14:modId xmlns:p14="http://schemas.microsoft.com/office/powerpoint/2010/main" val="354352176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6555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F421B-48A7-033C-2F93-324F39C3639A}"/>
              </a:ext>
            </a:extLst>
          </p:cNvPr>
          <p:cNvSpPr>
            <a:spLocks noGrp="1"/>
          </p:cNvSpPr>
          <p:nvPr>
            <p:ph type="title"/>
          </p:nvPr>
        </p:nvSpPr>
        <p:spPr/>
        <p:txBody>
          <a:bodyPr/>
          <a:lstStyle/>
          <a:p>
            <a:r>
              <a:rPr lang="en-US" b="1" dirty="0"/>
              <a:t>Introduction</a:t>
            </a:r>
            <a:endParaRPr lang="en-ZA" b="1" dirty="0"/>
          </a:p>
        </p:txBody>
      </p:sp>
      <p:graphicFrame>
        <p:nvGraphicFramePr>
          <p:cNvPr id="5" name="Content Placeholder 2">
            <a:extLst>
              <a:ext uri="{FF2B5EF4-FFF2-40B4-BE49-F238E27FC236}">
                <a16:creationId xmlns:a16="http://schemas.microsoft.com/office/drawing/2014/main" id="{9FEA9291-72A0-93B8-3273-6768C9538F34}"/>
              </a:ext>
            </a:extLst>
          </p:cNvPr>
          <p:cNvGraphicFramePr>
            <a:graphicFrameLocks noGrp="1"/>
          </p:cNvGraphicFramePr>
          <p:nvPr>
            <p:ph idx="1"/>
            <p:extLst>
              <p:ext uri="{D42A27DB-BD31-4B8C-83A1-F6EECF244321}">
                <p14:modId xmlns:p14="http://schemas.microsoft.com/office/powerpoint/2010/main" val="3550778262"/>
              </p:ext>
            </p:extLst>
          </p:nvPr>
        </p:nvGraphicFramePr>
        <p:xfrm>
          <a:off x="838200" y="1543050"/>
          <a:ext cx="10668000" cy="4633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475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BA76-12B0-A7F3-9D47-58DCE87DE8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438DBA-5179-E9F2-2B01-E271BACA99CF}"/>
              </a:ext>
            </a:extLst>
          </p:cNvPr>
          <p:cNvSpPr>
            <a:spLocks noGrp="1"/>
          </p:cNvSpPr>
          <p:nvPr>
            <p:ph type="title"/>
          </p:nvPr>
        </p:nvSpPr>
        <p:spPr/>
        <p:txBody>
          <a:bodyPr/>
          <a:lstStyle/>
          <a:p>
            <a:r>
              <a:rPr lang="en-US" b="1" dirty="0"/>
              <a:t>Problem Statement</a:t>
            </a:r>
            <a:endParaRPr lang="en-ZA" b="1" dirty="0"/>
          </a:p>
        </p:txBody>
      </p:sp>
      <p:graphicFrame>
        <p:nvGraphicFramePr>
          <p:cNvPr id="5" name="Content Placeholder 2">
            <a:extLst>
              <a:ext uri="{FF2B5EF4-FFF2-40B4-BE49-F238E27FC236}">
                <a16:creationId xmlns:a16="http://schemas.microsoft.com/office/drawing/2014/main" id="{3C41502E-4956-5363-8D97-A77BA931FA9A}"/>
              </a:ext>
            </a:extLst>
          </p:cNvPr>
          <p:cNvGraphicFramePr>
            <a:graphicFrameLocks noGrp="1"/>
          </p:cNvGraphicFramePr>
          <p:nvPr>
            <p:ph idx="1"/>
            <p:extLst>
              <p:ext uri="{D42A27DB-BD31-4B8C-83A1-F6EECF244321}">
                <p14:modId xmlns:p14="http://schemas.microsoft.com/office/powerpoint/2010/main" val="39742801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1196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ED037-3E41-8155-CEAD-B91A6924564A}"/>
              </a:ext>
            </a:extLst>
          </p:cNvPr>
          <p:cNvSpPr>
            <a:spLocks noGrp="1"/>
          </p:cNvSpPr>
          <p:nvPr>
            <p:ph type="title"/>
          </p:nvPr>
        </p:nvSpPr>
        <p:spPr/>
        <p:txBody>
          <a:bodyPr/>
          <a:lstStyle/>
          <a:p>
            <a:r>
              <a:rPr lang="en-US" dirty="0"/>
              <a:t>Aim of the Study</a:t>
            </a:r>
            <a:endParaRPr lang="en-ZA" dirty="0"/>
          </a:p>
        </p:txBody>
      </p:sp>
      <p:sp>
        <p:nvSpPr>
          <p:cNvPr id="3" name="Content Placeholder 2">
            <a:extLst>
              <a:ext uri="{FF2B5EF4-FFF2-40B4-BE49-F238E27FC236}">
                <a16:creationId xmlns:a16="http://schemas.microsoft.com/office/drawing/2014/main" id="{679F853F-15C3-F917-A7DA-4B5069E127E9}"/>
              </a:ext>
            </a:extLst>
          </p:cNvPr>
          <p:cNvSpPr>
            <a:spLocks noGrp="1"/>
          </p:cNvSpPr>
          <p:nvPr>
            <p:ph idx="1"/>
          </p:nvPr>
        </p:nvSpPr>
        <p:spPr/>
        <p:txBody>
          <a:bodyPr/>
          <a:lstStyle/>
          <a:p>
            <a:pPr marL="0" indent="0">
              <a:buNone/>
            </a:pPr>
            <a:r>
              <a:rPr lang="en-US" dirty="0"/>
              <a:t>To explore the impact of using appropriate language in reading materials on learners’ reading proficiency in South African schools</a:t>
            </a:r>
            <a:endParaRPr lang="en-ZA" dirty="0"/>
          </a:p>
        </p:txBody>
      </p:sp>
    </p:spTree>
    <p:extLst>
      <p:ext uri="{BB962C8B-B14F-4D97-AF65-F5344CB8AC3E}">
        <p14:creationId xmlns:p14="http://schemas.microsoft.com/office/powerpoint/2010/main" val="1075002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857B-2353-EFEA-36CF-5360C879D327}"/>
              </a:ext>
            </a:extLst>
          </p:cNvPr>
          <p:cNvSpPr>
            <a:spLocks noGrp="1"/>
          </p:cNvSpPr>
          <p:nvPr>
            <p:ph type="title"/>
          </p:nvPr>
        </p:nvSpPr>
        <p:spPr/>
        <p:txBody>
          <a:bodyPr/>
          <a:lstStyle/>
          <a:p>
            <a:r>
              <a:rPr lang="en-US" dirty="0"/>
              <a:t>Significance of Study</a:t>
            </a:r>
            <a:endParaRPr lang="en-ZA" dirty="0"/>
          </a:p>
        </p:txBody>
      </p:sp>
      <p:graphicFrame>
        <p:nvGraphicFramePr>
          <p:cNvPr id="5" name="Content Placeholder 2">
            <a:extLst>
              <a:ext uri="{FF2B5EF4-FFF2-40B4-BE49-F238E27FC236}">
                <a16:creationId xmlns:a16="http://schemas.microsoft.com/office/drawing/2014/main" id="{BC247B87-756F-66E3-2A92-BD0B6545E13B}"/>
              </a:ext>
            </a:extLst>
          </p:cNvPr>
          <p:cNvGraphicFramePr>
            <a:graphicFrameLocks noGrp="1"/>
          </p:cNvGraphicFramePr>
          <p:nvPr>
            <p:ph idx="1"/>
            <p:extLst>
              <p:ext uri="{D42A27DB-BD31-4B8C-83A1-F6EECF244321}">
                <p14:modId xmlns:p14="http://schemas.microsoft.com/office/powerpoint/2010/main" val="1146796030"/>
              </p:ext>
            </p:extLst>
          </p:nvPr>
        </p:nvGraphicFramePr>
        <p:xfrm>
          <a:off x="838200" y="1453243"/>
          <a:ext cx="10515600" cy="4723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1136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Content Placeholder 4" descr="A white and blue flag with a blue and yellow flag&#10;&#10;AI-generated content may be incorrect.">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duotone>
              <a:prstClr val="black"/>
              <a:schemeClr val="tx2">
                <a:tint val="45000"/>
                <a:satMod val="400000"/>
              </a:schemeClr>
            </a:duotone>
            <a:alphaModFix amt="25000"/>
          </a:blip>
          <a:srcRect/>
          <a:stretch>
            <a:fillRect/>
          </a:stretch>
        </p:blipFill>
        <p:spPr>
          <a:xfrm>
            <a:off x="20" y="10"/>
            <a:ext cx="12191980" cy="6857990"/>
          </a:xfrm>
          <a:prstGeom prst="rect">
            <a:avLst/>
          </a:prstGeom>
        </p:spPr>
      </p:pic>
      <p:sp>
        <p:nvSpPr>
          <p:cNvPr id="8" name="Title 1">
            <a:extLst>
              <a:ext uri="{FF2B5EF4-FFF2-40B4-BE49-F238E27FC236}">
                <a16:creationId xmlns:a16="http://schemas.microsoft.com/office/drawing/2014/main" id="{477E3CFD-2D6B-7A4F-FE90-6E3151490924}"/>
              </a:ext>
            </a:extLst>
          </p:cNvPr>
          <p:cNvSpPr>
            <a:spLocks noGrp="1"/>
          </p:cNvSpPr>
          <p:nvPr>
            <p:ph type="title"/>
          </p:nvPr>
        </p:nvSpPr>
        <p:spPr>
          <a:xfrm>
            <a:off x="838200" y="365125"/>
            <a:ext cx="10515600" cy="1325563"/>
          </a:xfrm>
        </p:spPr>
        <p:txBody>
          <a:bodyPr>
            <a:normAutofit/>
          </a:bodyPr>
          <a:lstStyle/>
          <a:p>
            <a:r>
              <a:rPr lang="en-ZA" b="1">
                <a:latin typeface="Times New Roman" panose="02020603050405020304" pitchFamily="18" charset="0"/>
                <a:cs typeface="Times New Roman" panose="02020603050405020304" pitchFamily="18" charset="0"/>
              </a:rPr>
              <a:t>Research methodology</a:t>
            </a:r>
          </a:p>
        </p:txBody>
      </p:sp>
      <p:graphicFrame>
        <p:nvGraphicFramePr>
          <p:cNvPr id="12" name="TextBox 1">
            <a:extLst>
              <a:ext uri="{FF2B5EF4-FFF2-40B4-BE49-F238E27FC236}">
                <a16:creationId xmlns:a16="http://schemas.microsoft.com/office/drawing/2014/main" id="{30D86278-A78C-D93E-6CB9-643B3892A97B}"/>
              </a:ext>
            </a:extLst>
          </p:cNvPr>
          <p:cNvGraphicFramePr/>
          <p:nvPr>
            <p:extLst>
              <p:ext uri="{D42A27DB-BD31-4B8C-83A1-F6EECF244321}">
                <p14:modId xmlns:p14="http://schemas.microsoft.com/office/powerpoint/2010/main" val="239467579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456883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E23B7-0293-B3BB-6168-7B00A10618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3C0C0-B613-ED90-EB66-3951A5E446B4}"/>
              </a:ext>
            </a:extLst>
          </p:cNvPr>
          <p:cNvSpPr>
            <a:spLocks noGrp="1"/>
          </p:cNvSpPr>
          <p:nvPr>
            <p:ph type="title"/>
          </p:nvPr>
        </p:nvSpPr>
        <p:spPr/>
        <p:txBody>
          <a:bodyPr>
            <a:normAutofit/>
          </a:bodyPr>
          <a:lstStyle/>
          <a:p>
            <a:r>
              <a:rPr lang="en-ZA" sz="2800" b="1" dirty="0">
                <a:effectLst/>
                <a:latin typeface="Arial" panose="020B0604020202020204" pitchFamily="34" charset="0"/>
                <a:ea typeface="Aptos" panose="020B0004020202020204" pitchFamily="34" charset="0"/>
                <a:cs typeface="Arial" panose="020B0604020202020204" pitchFamily="34" charset="0"/>
              </a:rPr>
              <a:t>The Importance of Reading Proficiency in Early Education</a:t>
            </a:r>
            <a:br>
              <a:rPr lang="en-ZA" sz="2800" dirty="0">
                <a:effectLst/>
                <a:latin typeface="Aptos" panose="020B0004020202020204" pitchFamily="34" charset="0"/>
                <a:ea typeface="Aptos" panose="020B0004020202020204" pitchFamily="34" charset="0"/>
                <a:cs typeface="Arial" panose="020B0604020202020204" pitchFamily="34" charset="0"/>
              </a:rPr>
            </a:br>
            <a:endParaRPr lang="en-ZA" sz="2800" dirty="0"/>
          </a:p>
        </p:txBody>
      </p:sp>
      <p:graphicFrame>
        <p:nvGraphicFramePr>
          <p:cNvPr id="5" name="Content Placeholder 2">
            <a:extLst>
              <a:ext uri="{FF2B5EF4-FFF2-40B4-BE49-F238E27FC236}">
                <a16:creationId xmlns:a16="http://schemas.microsoft.com/office/drawing/2014/main" id="{4FCB3EA7-E2AC-42C8-3506-ECBE4FE954AF}"/>
              </a:ext>
            </a:extLst>
          </p:cNvPr>
          <p:cNvGraphicFramePr>
            <a:graphicFrameLocks noGrp="1"/>
          </p:cNvGraphicFramePr>
          <p:nvPr>
            <p:ph idx="1"/>
            <p:extLst>
              <p:ext uri="{D42A27DB-BD31-4B8C-83A1-F6EECF244321}">
                <p14:modId xmlns:p14="http://schemas.microsoft.com/office/powerpoint/2010/main" val="55897255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9760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3A744-0BCA-561D-5002-D77C1BC4F1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809ED8-56A9-AFB2-F933-B7E33C32F0DE}"/>
              </a:ext>
            </a:extLst>
          </p:cNvPr>
          <p:cNvSpPr>
            <a:spLocks noGrp="1"/>
          </p:cNvSpPr>
          <p:nvPr>
            <p:ph type="title"/>
          </p:nvPr>
        </p:nvSpPr>
        <p:spPr/>
        <p:txBody>
          <a:bodyPr>
            <a:normAutofit/>
          </a:bodyPr>
          <a:lstStyle/>
          <a:p>
            <a:r>
              <a:rPr lang="en-ZA" sz="3200" b="1" kern="0" dirty="0">
                <a:effectLst/>
                <a:latin typeface="Arial" panose="020B0604020202020204" pitchFamily="34" charset="0"/>
                <a:ea typeface="Times New Roman" panose="02020603050405020304" pitchFamily="18" charset="0"/>
                <a:cs typeface="Times New Roman" panose="02020603050405020304" pitchFamily="18" charset="0"/>
              </a:rPr>
              <a:t>The Role of Language in Reading Proficiency</a:t>
            </a:r>
            <a:br>
              <a:rPr lang="en-ZA" sz="3200" b="1" kern="0" dirty="0">
                <a:effectLst/>
                <a:latin typeface="Aptos Display" panose="020B0004020202020204" pitchFamily="34" charset="0"/>
                <a:ea typeface="Times New Roman" panose="02020603050405020304" pitchFamily="18" charset="0"/>
                <a:cs typeface="Times New Roman" panose="02020603050405020304" pitchFamily="18" charset="0"/>
              </a:rPr>
            </a:br>
            <a:endParaRPr lang="en-ZA" sz="3200" dirty="0"/>
          </a:p>
        </p:txBody>
      </p:sp>
      <p:graphicFrame>
        <p:nvGraphicFramePr>
          <p:cNvPr id="6" name="Content Placeholder 2">
            <a:extLst>
              <a:ext uri="{FF2B5EF4-FFF2-40B4-BE49-F238E27FC236}">
                <a16:creationId xmlns:a16="http://schemas.microsoft.com/office/drawing/2014/main" id="{E7E939F8-C725-A2B1-DC3F-913828EF014F}"/>
              </a:ext>
            </a:extLst>
          </p:cNvPr>
          <p:cNvGraphicFramePr>
            <a:graphicFrameLocks noGrp="1"/>
          </p:cNvGraphicFramePr>
          <p:nvPr>
            <p:ph idx="1"/>
            <p:extLst>
              <p:ext uri="{D42A27DB-BD31-4B8C-83A1-F6EECF244321}">
                <p14:modId xmlns:p14="http://schemas.microsoft.com/office/powerpoint/2010/main" val="2605415645"/>
              </p:ext>
            </p:extLst>
          </p:nvPr>
        </p:nvGraphicFramePr>
        <p:xfrm>
          <a:off x="609600" y="1143000"/>
          <a:ext cx="10744200" cy="5033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60376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4479</TotalTime>
  <Words>2025</Words>
  <Application>Microsoft Office PowerPoint</Application>
  <PresentationFormat>Widescreen</PresentationFormat>
  <Paragraphs>136</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Reading proficiency through appropriate language in reading materials in schools in South Africa </vt:lpstr>
      <vt:lpstr>Outline</vt:lpstr>
      <vt:lpstr>Introduction</vt:lpstr>
      <vt:lpstr>Problem Statement</vt:lpstr>
      <vt:lpstr>Aim of the Study</vt:lpstr>
      <vt:lpstr>Significance of Study</vt:lpstr>
      <vt:lpstr>Research methodology</vt:lpstr>
      <vt:lpstr>The Importance of Reading Proficiency in Early Education </vt:lpstr>
      <vt:lpstr>The Role of Language in Reading Proficiency </vt:lpstr>
      <vt:lpstr>Language Policy in Education in South Africa</vt:lpstr>
      <vt:lpstr>The Availability of Reading Materials in Schools in KwaZulu-Natal</vt:lpstr>
      <vt:lpstr>The Effectiveness of Reading Materials in Schools in KwaZulu-Natal</vt:lpstr>
      <vt:lpstr>Challenges when Promoting Reading Proficiency in KwaZulu-Natal</vt:lpstr>
      <vt:lpstr>Strategies for Enhancing Reading Proficiency Through Language</vt:lpstr>
      <vt:lpstr>Conclusion</vt:lpstr>
      <vt:lpstr>Recommendations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 goes here</dc:title>
  <dc:creator>Microsoft Office User</dc:creator>
  <cp:lastModifiedBy>INNOCENT NDUDUZO GUMEDE</cp:lastModifiedBy>
  <cp:revision>105</cp:revision>
  <dcterms:created xsi:type="dcterms:W3CDTF">2022-03-12T12:43:04Z</dcterms:created>
  <dcterms:modified xsi:type="dcterms:W3CDTF">2025-05-22T06:38:21Z</dcterms:modified>
</cp:coreProperties>
</file>