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257" r:id="rId3"/>
    <p:sldId id="258" r:id="rId4"/>
    <p:sldId id="268" r:id="rId5"/>
    <p:sldId id="260" r:id="rId6"/>
    <p:sldId id="261" r:id="rId7"/>
    <p:sldId id="262" r:id="rId8"/>
    <p:sldId id="263" r:id="rId9"/>
    <p:sldId id="271" r:id="rId10"/>
    <p:sldId id="272" r:id="rId11"/>
    <p:sldId id="269" r:id="rId12"/>
    <p:sldId id="270" r:id="rId13"/>
    <p:sldId id="273" r:id="rId14"/>
    <p:sldId id="265" r:id="rId15"/>
    <p:sldId id="266" r:id="rId16"/>
    <p:sldId id="267"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4" autoAdjust="0"/>
    <p:restoredTop sz="94660"/>
  </p:normalViewPr>
  <p:slideViewPr>
    <p:cSldViewPr snapToGrid="0">
      <p:cViewPr varScale="1">
        <p:scale>
          <a:sx n="59" d="100"/>
          <a:sy n="59" d="100"/>
        </p:scale>
        <p:origin x="964"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_rels/data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svg"/><Relationship Id="rId1" Type="http://schemas.openxmlformats.org/officeDocument/2006/relationships/image" Target="../media/image3.png"/><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diagrams/_rels/data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svg"/><Relationship Id="rId1" Type="http://schemas.openxmlformats.org/officeDocument/2006/relationships/image" Target="../media/image10.png"/><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diagrams/_rels/drawing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svg"/><Relationship Id="rId1" Type="http://schemas.openxmlformats.org/officeDocument/2006/relationships/image" Target="../media/image3.png"/><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diagrams/_rels/drawing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svg"/><Relationship Id="rId1" Type="http://schemas.openxmlformats.org/officeDocument/2006/relationships/image" Target="../media/image10.png"/><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BC9A976-51ED-4424-BB10-B2049BEBC782}"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ZA"/>
        </a:p>
      </dgm:t>
    </dgm:pt>
    <dgm:pt modelId="{0DEA5C5F-E8F2-4B2E-9A6C-FE203B245970}">
      <dgm:prSet phldrT="[Text]"/>
      <dgm:spPr/>
      <dgm:t>
        <a:bodyPr/>
        <a:lstStyle/>
        <a:p>
          <a:r>
            <a:rPr lang="en-US" dirty="0"/>
            <a:t>Introduction</a:t>
          </a:r>
          <a:endParaRPr lang="en-ZA" dirty="0"/>
        </a:p>
      </dgm:t>
    </dgm:pt>
    <dgm:pt modelId="{23731002-4A16-45B9-BEBE-7155858FBECB}" type="parTrans" cxnId="{73341799-FD58-415C-A393-67AF2C682363}">
      <dgm:prSet/>
      <dgm:spPr/>
      <dgm:t>
        <a:bodyPr/>
        <a:lstStyle/>
        <a:p>
          <a:endParaRPr lang="en-ZA"/>
        </a:p>
      </dgm:t>
    </dgm:pt>
    <dgm:pt modelId="{CF5DC64C-5B5A-43A9-9291-0C47702D2BD6}" type="sibTrans" cxnId="{73341799-FD58-415C-A393-67AF2C682363}">
      <dgm:prSet/>
      <dgm:spPr/>
      <dgm:t>
        <a:bodyPr/>
        <a:lstStyle/>
        <a:p>
          <a:endParaRPr lang="en-ZA"/>
        </a:p>
      </dgm:t>
    </dgm:pt>
    <dgm:pt modelId="{858462AB-2462-45CB-BD26-0DE89CFDC674}">
      <dgm:prSet phldrT="[Text]"/>
      <dgm:spPr/>
      <dgm:t>
        <a:bodyPr/>
        <a:lstStyle/>
        <a:p>
          <a:r>
            <a:rPr lang="en-US" dirty="0"/>
            <a:t>Aim</a:t>
          </a:r>
          <a:endParaRPr lang="en-ZA" dirty="0"/>
        </a:p>
      </dgm:t>
    </dgm:pt>
    <dgm:pt modelId="{87882F17-E3D8-4090-A12D-D497C1FCE891}" type="parTrans" cxnId="{3CF3A590-6BD7-4467-8DD2-25AB45D2C01F}">
      <dgm:prSet/>
      <dgm:spPr/>
      <dgm:t>
        <a:bodyPr/>
        <a:lstStyle/>
        <a:p>
          <a:endParaRPr lang="en-ZA"/>
        </a:p>
      </dgm:t>
    </dgm:pt>
    <dgm:pt modelId="{B4F886CB-7655-47B5-A3A2-24FC6A04D005}" type="sibTrans" cxnId="{3CF3A590-6BD7-4467-8DD2-25AB45D2C01F}">
      <dgm:prSet/>
      <dgm:spPr/>
      <dgm:t>
        <a:bodyPr/>
        <a:lstStyle/>
        <a:p>
          <a:endParaRPr lang="en-ZA"/>
        </a:p>
      </dgm:t>
    </dgm:pt>
    <dgm:pt modelId="{ABEF9E9E-9DA3-49E3-8DE9-B4D35863D9CF}">
      <dgm:prSet phldrT="[Text]"/>
      <dgm:spPr/>
      <dgm:t>
        <a:bodyPr/>
        <a:lstStyle/>
        <a:p>
          <a:r>
            <a:rPr lang="en-US" dirty="0"/>
            <a:t>Problem statement </a:t>
          </a:r>
          <a:endParaRPr lang="en-ZA" dirty="0"/>
        </a:p>
      </dgm:t>
    </dgm:pt>
    <dgm:pt modelId="{DEB46DD4-E13B-43A0-9A99-EE0879127F01}" type="parTrans" cxnId="{4AA547A0-4D7B-4A63-AD91-9B5719FA67FC}">
      <dgm:prSet/>
      <dgm:spPr/>
      <dgm:t>
        <a:bodyPr/>
        <a:lstStyle/>
        <a:p>
          <a:endParaRPr lang="en-ZA"/>
        </a:p>
      </dgm:t>
    </dgm:pt>
    <dgm:pt modelId="{40A142DA-1599-45C3-9632-111AD7CFA190}" type="sibTrans" cxnId="{4AA547A0-4D7B-4A63-AD91-9B5719FA67FC}">
      <dgm:prSet/>
      <dgm:spPr/>
      <dgm:t>
        <a:bodyPr/>
        <a:lstStyle/>
        <a:p>
          <a:endParaRPr lang="en-ZA"/>
        </a:p>
      </dgm:t>
    </dgm:pt>
    <dgm:pt modelId="{D4F6565E-9F70-4FFD-992F-BF2DDD26CC7B}">
      <dgm:prSet/>
      <dgm:spPr/>
      <dgm:t>
        <a:bodyPr/>
        <a:lstStyle/>
        <a:p>
          <a:r>
            <a:rPr lang="en-US" dirty="0"/>
            <a:t>Conclusion</a:t>
          </a:r>
          <a:endParaRPr lang="en-ZA" dirty="0"/>
        </a:p>
      </dgm:t>
    </dgm:pt>
    <dgm:pt modelId="{74269490-0C7C-420A-B98E-CEA75FAC9E9B}" type="parTrans" cxnId="{5F157421-DFDE-48AA-A149-BEF8EBA36148}">
      <dgm:prSet/>
      <dgm:spPr/>
      <dgm:t>
        <a:bodyPr/>
        <a:lstStyle/>
        <a:p>
          <a:endParaRPr lang="en-ZA"/>
        </a:p>
      </dgm:t>
    </dgm:pt>
    <dgm:pt modelId="{D7F4537A-FE9D-4DCC-B3D3-A791213C8340}" type="sibTrans" cxnId="{5F157421-DFDE-48AA-A149-BEF8EBA36148}">
      <dgm:prSet/>
      <dgm:spPr/>
      <dgm:t>
        <a:bodyPr/>
        <a:lstStyle/>
        <a:p>
          <a:endParaRPr lang="en-ZA"/>
        </a:p>
      </dgm:t>
    </dgm:pt>
    <dgm:pt modelId="{D5C2EF24-D504-4868-928B-B44B7AB138C1}">
      <dgm:prSet/>
      <dgm:spPr/>
      <dgm:t>
        <a:bodyPr/>
        <a:lstStyle/>
        <a:p>
          <a:r>
            <a:rPr lang="en-US"/>
            <a:t>Research Objectives</a:t>
          </a:r>
          <a:endParaRPr lang="en-ZA" dirty="0"/>
        </a:p>
      </dgm:t>
    </dgm:pt>
    <dgm:pt modelId="{79FF98A9-FC71-49E5-8564-6761C78C3157}" type="parTrans" cxnId="{39EE0F36-3CE0-44A7-AB75-DDCBB187BC94}">
      <dgm:prSet/>
      <dgm:spPr/>
      <dgm:t>
        <a:bodyPr/>
        <a:lstStyle/>
        <a:p>
          <a:endParaRPr lang="en-ZA"/>
        </a:p>
      </dgm:t>
    </dgm:pt>
    <dgm:pt modelId="{A1C52C2B-23EF-4D2C-AF93-AF2DED1F66ED}" type="sibTrans" cxnId="{39EE0F36-3CE0-44A7-AB75-DDCBB187BC94}">
      <dgm:prSet/>
      <dgm:spPr/>
      <dgm:t>
        <a:bodyPr/>
        <a:lstStyle/>
        <a:p>
          <a:endParaRPr lang="en-ZA"/>
        </a:p>
      </dgm:t>
    </dgm:pt>
    <dgm:pt modelId="{00794667-22AD-4152-8177-905FA579EC88}">
      <dgm:prSet phldrT="[Text]"/>
      <dgm:spPr/>
      <dgm:t>
        <a:bodyPr/>
        <a:lstStyle/>
        <a:p>
          <a:r>
            <a:rPr lang="en-US" dirty="0"/>
            <a:t>Findings</a:t>
          </a:r>
          <a:endParaRPr lang="en-ZA" dirty="0"/>
        </a:p>
      </dgm:t>
    </dgm:pt>
    <dgm:pt modelId="{953A9C5D-1AEB-4308-8FD7-6E55BAD73EE6}" type="parTrans" cxnId="{E2E5E4FC-9CC6-4230-8B1A-C3B5ED36FCA8}">
      <dgm:prSet/>
      <dgm:spPr/>
      <dgm:t>
        <a:bodyPr/>
        <a:lstStyle/>
        <a:p>
          <a:endParaRPr lang="en-ZA"/>
        </a:p>
      </dgm:t>
    </dgm:pt>
    <dgm:pt modelId="{ACDC4DC3-1EDB-4B17-BA44-64D2DD375ECA}" type="sibTrans" cxnId="{E2E5E4FC-9CC6-4230-8B1A-C3B5ED36FCA8}">
      <dgm:prSet/>
      <dgm:spPr/>
      <dgm:t>
        <a:bodyPr/>
        <a:lstStyle/>
        <a:p>
          <a:endParaRPr lang="en-ZA"/>
        </a:p>
      </dgm:t>
    </dgm:pt>
    <dgm:pt modelId="{2707B3D4-9DC1-4BBE-A98D-AC6F75FCE995}">
      <dgm:prSet/>
      <dgm:spPr/>
      <dgm:t>
        <a:bodyPr/>
        <a:lstStyle/>
        <a:p>
          <a:r>
            <a:rPr lang="en-US"/>
            <a:t>Methodology</a:t>
          </a:r>
          <a:endParaRPr lang="en-ZA" dirty="0"/>
        </a:p>
      </dgm:t>
    </dgm:pt>
    <dgm:pt modelId="{0E58A285-98E7-4C1F-AC97-543B05625B27}" type="parTrans" cxnId="{B4D68749-E560-4F86-BC9E-8085AC76A474}">
      <dgm:prSet/>
      <dgm:spPr/>
      <dgm:t>
        <a:bodyPr/>
        <a:lstStyle/>
        <a:p>
          <a:endParaRPr lang="en-ZA"/>
        </a:p>
      </dgm:t>
    </dgm:pt>
    <dgm:pt modelId="{A0153286-CF95-45EB-97E9-6D2B4A1E0343}" type="sibTrans" cxnId="{B4D68749-E560-4F86-BC9E-8085AC76A474}">
      <dgm:prSet/>
      <dgm:spPr/>
      <dgm:t>
        <a:bodyPr/>
        <a:lstStyle/>
        <a:p>
          <a:endParaRPr lang="en-ZA"/>
        </a:p>
      </dgm:t>
    </dgm:pt>
    <dgm:pt modelId="{EBB482E1-DDE5-44A0-AE20-9490BA53A467}">
      <dgm:prSet phldrT="[Text]"/>
      <dgm:spPr/>
      <dgm:t>
        <a:bodyPr/>
        <a:lstStyle/>
        <a:p>
          <a:r>
            <a:rPr lang="en-US" dirty="0"/>
            <a:t>Recommendations</a:t>
          </a:r>
          <a:endParaRPr lang="en-ZA" dirty="0"/>
        </a:p>
      </dgm:t>
    </dgm:pt>
    <dgm:pt modelId="{AC592D2C-BC5B-4846-9D7A-6C870E4122E3}" type="sibTrans" cxnId="{18BFCD2C-C5CF-4761-B8E9-4FE683C61C1F}">
      <dgm:prSet/>
      <dgm:spPr/>
      <dgm:t>
        <a:bodyPr/>
        <a:lstStyle/>
        <a:p>
          <a:endParaRPr lang="en-ZA"/>
        </a:p>
      </dgm:t>
    </dgm:pt>
    <dgm:pt modelId="{E50A43BE-D4C4-4D2D-A4E8-3461D006DA30}" type="parTrans" cxnId="{18BFCD2C-C5CF-4761-B8E9-4FE683C61C1F}">
      <dgm:prSet/>
      <dgm:spPr/>
      <dgm:t>
        <a:bodyPr/>
        <a:lstStyle/>
        <a:p>
          <a:endParaRPr lang="en-ZA"/>
        </a:p>
      </dgm:t>
    </dgm:pt>
    <dgm:pt modelId="{8CC59936-B4B6-46CC-A476-07008B05DDAF}" type="pres">
      <dgm:prSet presAssocID="{8BC9A976-51ED-4424-BB10-B2049BEBC782}" presName="hierChild1" presStyleCnt="0">
        <dgm:presLayoutVars>
          <dgm:chPref val="1"/>
          <dgm:dir/>
          <dgm:animOne val="branch"/>
          <dgm:animLvl val="lvl"/>
          <dgm:resizeHandles/>
        </dgm:presLayoutVars>
      </dgm:prSet>
      <dgm:spPr/>
    </dgm:pt>
    <dgm:pt modelId="{F477128E-D52F-455A-8F44-253E5B61E4A7}" type="pres">
      <dgm:prSet presAssocID="{0DEA5C5F-E8F2-4B2E-9A6C-FE203B245970}" presName="hierRoot1" presStyleCnt="0"/>
      <dgm:spPr/>
    </dgm:pt>
    <dgm:pt modelId="{47CB6737-8A7C-4B60-9480-DFE5DE5DF250}" type="pres">
      <dgm:prSet presAssocID="{0DEA5C5F-E8F2-4B2E-9A6C-FE203B245970}" presName="composite" presStyleCnt="0"/>
      <dgm:spPr/>
    </dgm:pt>
    <dgm:pt modelId="{AABB5E38-2A9B-4320-9781-BA20927DF963}" type="pres">
      <dgm:prSet presAssocID="{0DEA5C5F-E8F2-4B2E-9A6C-FE203B245970}" presName="background" presStyleLbl="node0" presStyleIdx="0" presStyleCnt="1"/>
      <dgm:spPr/>
    </dgm:pt>
    <dgm:pt modelId="{EE33C570-833A-455B-800B-524F4695166F}" type="pres">
      <dgm:prSet presAssocID="{0DEA5C5F-E8F2-4B2E-9A6C-FE203B245970}" presName="text" presStyleLbl="fgAcc0" presStyleIdx="0" presStyleCnt="1">
        <dgm:presLayoutVars>
          <dgm:chPref val="3"/>
        </dgm:presLayoutVars>
      </dgm:prSet>
      <dgm:spPr/>
    </dgm:pt>
    <dgm:pt modelId="{5CB952E3-ADF3-46C0-9677-B2CEBD55D958}" type="pres">
      <dgm:prSet presAssocID="{0DEA5C5F-E8F2-4B2E-9A6C-FE203B245970}" presName="hierChild2" presStyleCnt="0"/>
      <dgm:spPr/>
    </dgm:pt>
    <dgm:pt modelId="{21B5D8FD-1D8C-444A-B251-11A4005E02C6}" type="pres">
      <dgm:prSet presAssocID="{87882F17-E3D8-4090-A12D-D497C1FCE891}" presName="Name10" presStyleLbl="parChTrans1D2" presStyleIdx="0" presStyleCnt="3"/>
      <dgm:spPr/>
    </dgm:pt>
    <dgm:pt modelId="{287DBCE8-63F3-4667-84BF-1F07EC3CD332}" type="pres">
      <dgm:prSet presAssocID="{858462AB-2462-45CB-BD26-0DE89CFDC674}" presName="hierRoot2" presStyleCnt="0"/>
      <dgm:spPr/>
    </dgm:pt>
    <dgm:pt modelId="{8E5C1FE9-E88D-4354-A423-2F1B0CEEF97B}" type="pres">
      <dgm:prSet presAssocID="{858462AB-2462-45CB-BD26-0DE89CFDC674}" presName="composite2" presStyleCnt="0"/>
      <dgm:spPr/>
    </dgm:pt>
    <dgm:pt modelId="{0C96D68A-2DC4-4C6F-AE72-72BA756C29BC}" type="pres">
      <dgm:prSet presAssocID="{858462AB-2462-45CB-BD26-0DE89CFDC674}" presName="background2" presStyleLbl="node2" presStyleIdx="0" presStyleCnt="3"/>
      <dgm:spPr/>
    </dgm:pt>
    <dgm:pt modelId="{15AD9F33-CB42-4822-B5CA-B4C6700ECC7B}" type="pres">
      <dgm:prSet presAssocID="{858462AB-2462-45CB-BD26-0DE89CFDC674}" presName="text2" presStyleLbl="fgAcc2" presStyleIdx="0" presStyleCnt="3">
        <dgm:presLayoutVars>
          <dgm:chPref val="3"/>
        </dgm:presLayoutVars>
      </dgm:prSet>
      <dgm:spPr/>
    </dgm:pt>
    <dgm:pt modelId="{CD52A2D9-4460-443D-A7D5-BD16F0A12987}" type="pres">
      <dgm:prSet presAssocID="{858462AB-2462-45CB-BD26-0DE89CFDC674}" presName="hierChild3" presStyleCnt="0"/>
      <dgm:spPr/>
    </dgm:pt>
    <dgm:pt modelId="{2C929D7A-33BB-4555-B56E-EF309DEA25A3}" type="pres">
      <dgm:prSet presAssocID="{0E58A285-98E7-4C1F-AC97-543B05625B27}" presName="Name17" presStyleLbl="parChTrans1D3" presStyleIdx="0" presStyleCnt="4"/>
      <dgm:spPr/>
    </dgm:pt>
    <dgm:pt modelId="{031516B3-B777-400D-A7D6-0663D91CBBFC}" type="pres">
      <dgm:prSet presAssocID="{2707B3D4-9DC1-4BBE-A98D-AC6F75FCE995}" presName="hierRoot3" presStyleCnt="0"/>
      <dgm:spPr/>
    </dgm:pt>
    <dgm:pt modelId="{5D75A80F-CB83-407E-ADA6-BB668894A58A}" type="pres">
      <dgm:prSet presAssocID="{2707B3D4-9DC1-4BBE-A98D-AC6F75FCE995}" presName="composite3" presStyleCnt="0"/>
      <dgm:spPr/>
    </dgm:pt>
    <dgm:pt modelId="{85F31B26-FAA6-4123-A243-B055625EBAC6}" type="pres">
      <dgm:prSet presAssocID="{2707B3D4-9DC1-4BBE-A98D-AC6F75FCE995}" presName="background3" presStyleLbl="node3" presStyleIdx="0" presStyleCnt="4"/>
      <dgm:spPr/>
    </dgm:pt>
    <dgm:pt modelId="{A4DCCAEE-BA2F-4E68-833C-E97E0213F2E1}" type="pres">
      <dgm:prSet presAssocID="{2707B3D4-9DC1-4BBE-A98D-AC6F75FCE995}" presName="text3" presStyleLbl="fgAcc3" presStyleIdx="0" presStyleCnt="4">
        <dgm:presLayoutVars>
          <dgm:chPref val="3"/>
        </dgm:presLayoutVars>
      </dgm:prSet>
      <dgm:spPr/>
    </dgm:pt>
    <dgm:pt modelId="{150D9E72-8C1C-4B9C-9FA7-3F56CBF7B287}" type="pres">
      <dgm:prSet presAssocID="{2707B3D4-9DC1-4BBE-A98D-AC6F75FCE995}" presName="hierChild4" presStyleCnt="0"/>
      <dgm:spPr/>
    </dgm:pt>
    <dgm:pt modelId="{CE943914-ADFE-421C-9F61-437CAD7D2052}" type="pres">
      <dgm:prSet presAssocID="{953A9C5D-1AEB-4308-8FD7-6E55BAD73EE6}" presName="Name17" presStyleLbl="parChTrans1D3" presStyleIdx="1" presStyleCnt="4"/>
      <dgm:spPr/>
    </dgm:pt>
    <dgm:pt modelId="{D350469B-E809-47FF-A6F5-CE89CC6FE3A1}" type="pres">
      <dgm:prSet presAssocID="{00794667-22AD-4152-8177-905FA579EC88}" presName="hierRoot3" presStyleCnt="0"/>
      <dgm:spPr/>
    </dgm:pt>
    <dgm:pt modelId="{CA2523BE-7AEE-476B-AA49-A958E8C6D3C3}" type="pres">
      <dgm:prSet presAssocID="{00794667-22AD-4152-8177-905FA579EC88}" presName="composite3" presStyleCnt="0"/>
      <dgm:spPr/>
    </dgm:pt>
    <dgm:pt modelId="{228AFF8C-456A-4FA4-899F-5D3B68DC0D48}" type="pres">
      <dgm:prSet presAssocID="{00794667-22AD-4152-8177-905FA579EC88}" presName="background3" presStyleLbl="node3" presStyleIdx="1" presStyleCnt="4"/>
      <dgm:spPr/>
    </dgm:pt>
    <dgm:pt modelId="{E6EE2714-EDCD-419A-A827-76145B259A15}" type="pres">
      <dgm:prSet presAssocID="{00794667-22AD-4152-8177-905FA579EC88}" presName="text3" presStyleLbl="fgAcc3" presStyleIdx="1" presStyleCnt="4">
        <dgm:presLayoutVars>
          <dgm:chPref val="3"/>
        </dgm:presLayoutVars>
      </dgm:prSet>
      <dgm:spPr/>
    </dgm:pt>
    <dgm:pt modelId="{51277D64-5BFA-4E18-B3D4-3ED725B03742}" type="pres">
      <dgm:prSet presAssocID="{00794667-22AD-4152-8177-905FA579EC88}" presName="hierChild4" presStyleCnt="0"/>
      <dgm:spPr/>
    </dgm:pt>
    <dgm:pt modelId="{9D982461-F0BE-495C-869B-59B20F0EA1FA}" type="pres">
      <dgm:prSet presAssocID="{74269490-0C7C-420A-B98E-CEA75FAC9E9B}" presName="Name17" presStyleLbl="parChTrans1D3" presStyleIdx="2" presStyleCnt="4"/>
      <dgm:spPr/>
    </dgm:pt>
    <dgm:pt modelId="{B13432D2-22C2-40A9-90FB-14E117866859}" type="pres">
      <dgm:prSet presAssocID="{D4F6565E-9F70-4FFD-992F-BF2DDD26CC7B}" presName="hierRoot3" presStyleCnt="0"/>
      <dgm:spPr/>
    </dgm:pt>
    <dgm:pt modelId="{98E8263F-CB16-4901-81C6-C3D00321B104}" type="pres">
      <dgm:prSet presAssocID="{D4F6565E-9F70-4FFD-992F-BF2DDD26CC7B}" presName="composite3" presStyleCnt="0"/>
      <dgm:spPr/>
    </dgm:pt>
    <dgm:pt modelId="{2BBF715F-FC4B-4475-BD3B-CC7E84305B46}" type="pres">
      <dgm:prSet presAssocID="{D4F6565E-9F70-4FFD-992F-BF2DDD26CC7B}" presName="background3" presStyleLbl="node3" presStyleIdx="2" presStyleCnt="4"/>
      <dgm:spPr/>
    </dgm:pt>
    <dgm:pt modelId="{2FF5DC5D-99A8-4171-80C1-A4FAA7ACE909}" type="pres">
      <dgm:prSet presAssocID="{D4F6565E-9F70-4FFD-992F-BF2DDD26CC7B}" presName="text3" presStyleLbl="fgAcc3" presStyleIdx="2" presStyleCnt="4">
        <dgm:presLayoutVars>
          <dgm:chPref val="3"/>
        </dgm:presLayoutVars>
      </dgm:prSet>
      <dgm:spPr/>
    </dgm:pt>
    <dgm:pt modelId="{4D8D1D78-0A8C-421F-BA69-73854949D561}" type="pres">
      <dgm:prSet presAssocID="{D4F6565E-9F70-4FFD-992F-BF2DDD26CC7B}" presName="hierChild4" presStyleCnt="0"/>
      <dgm:spPr/>
    </dgm:pt>
    <dgm:pt modelId="{39E81082-9737-4CB5-859A-B1397ABC9363}" type="pres">
      <dgm:prSet presAssocID="{DEB46DD4-E13B-43A0-9A99-EE0879127F01}" presName="Name10" presStyleLbl="parChTrans1D2" presStyleIdx="1" presStyleCnt="3"/>
      <dgm:spPr/>
    </dgm:pt>
    <dgm:pt modelId="{7A5B4AB5-089B-4DAC-9ACC-1DCEB087087A}" type="pres">
      <dgm:prSet presAssocID="{ABEF9E9E-9DA3-49E3-8DE9-B4D35863D9CF}" presName="hierRoot2" presStyleCnt="0"/>
      <dgm:spPr/>
    </dgm:pt>
    <dgm:pt modelId="{F4229B6B-71ED-44C9-9E9D-81D924BCAC35}" type="pres">
      <dgm:prSet presAssocID="{ABEF9E9E-9DA3-49E3-8DE9-B4D35863D9CF}" presName="composite2" presStyleCnt="0"/>
      <dgm:spPr/>
    </dgm:pt>
    <dgm:pt modelId="{C5EF8406-E431-4B65-835A-F891ED04C9F9}" type="pres">
      <dgm:prSet presAssocID="{ABEF9E9E-9DA3-49E3-8DE9-B4D35863D9CF}" presName="background2" presStyleLbl="node2" presStyleIdx="1" presStyleCnt="3"/>
      <dgm:spPr/>
    </dgm:pt>
    <dgm:pt modelId="{25606B04-40B1-47CB-B837-BD1FA873B627}" type="pres">
      <dgm:prSet presAssocID="{ABEF9E9E-9DA3-49E3-8DE9-B4D35863D9CF}" presName="text2" presStyleLbl="fgAcc2" presStyleIdx="1" presStyleCnt="3" custLinFactNeighborX="-72721" custLinFactNeighborY="-5873">
        <dgm:presLayoutVars>
          <dgm:chPref val="3"/>
        </dgm:presLayoutVars>
      </dgm:prSet>
      <dgm:spPr/>
    </dgm:pt>
    <dgm:pt modelId="{B1CCFDA6-E7ED-4898-9268-1BE42E2AFD8C}" type="pres">
      <dgm:prSet presAssocID="{ABEF9E9E-9DA3-49E3-8DE9-B4D35863D9CF}" presName="hierChild3" presStyleCnt="0"/>
      <dgm:spPr/>
    </dgm:pt>
    <dgm:pt modelId="{8C245F7C-CA1E-4FB4-A721-5AC55804BBE0}" type="pres">
      <dgm:prSet presAssocID="{E50A43BE-D4C4-4D2D-A4E8-3461D006DA30}" presName="Name17" presStyleLbl="parChTrans1D3" presStyleIdx="3" presStyleCnt="4"/>
      <dgm:spPr/>
    </dgm:pt>
    <dgm:pt modelId="{265EEBE6-0D65-4092-B888-A7538164AC38}" type="pres">
      <dgm:prSet presAssocID="{EBB482E1-DDE5-44A0-AE20-9490BA53A467}" presName="hierRoot3" presStyleCnt="0"/>
      <dgm:spPr/>
    </dgm:pt>
    <dgm:pt modelId="{A3ED7AF9-E159-4464-80AF-47762A777A03}" type="pres">
      <dgm:prSet presAssocID="{EBB482E1-DDE5-44A0-AE20-9490BA53A467}" presName="composite3" presStyleCnt="0"/>
      <dgm:spPr/>
    </dgm:pt>
    <dgm:pt modelId="{0754E5C2-DB4D-4650-B48A-EC4930EAD486}" type="pres">
      <dgm:prSet presAssocID="{EBB482E1-DDE5-44A0-AE20-9490BA53A467}" presName="background3" presStyleLbl="node3" presStyleIdx="3" presStyleCnt="4"/>
      <dgm:spPr/>
    </dgm:pt>
    <dgm:pt modelId="{78839990-DE14-4582-A30C-B09E6A973DEC}" type="pres">
      <dgm:prSet presAssocID="{EBB482E1-DDE5-44A0-AE20-9490BA53A467}" presName="text3" presStyleLbl="fgAcc3" presStyleIdx="3" presStyleCnt="4" custScaleX="155906">
        <dgm:presLayoutVars>
          <dgm:chPref val="3"/>
        </dgm:presLayoutVars>
      </dgm:prSet>
      <dgm:spPr/>
    </dgm:pt>
    <dgm:pt modelId="{DB49EC12-5DF0-47F2-85EC-8BECE7C56114}" type="pres">
      <dgm:prSet presAssocID="{EBB482E1-DDE5-44A0-AE20-9490BA53A467}" presName="hierChild4" presStyleCnt="0"/>
      <dgm:spPr/>
    </dgm:pt>
    <dgm:pt modelId="{153F1432-9784-43D1-A680-3EFC6490553D}" type="pres">
      <dgm:prSet presAssocID="{79FF98A9-FC71-49E5-8564-6761C78C3157}" presName="Name10" presStyleLbl="parChTrans1D2" presStyleIdx="2" presStyleCnt="3"/>
      <dgm:spPr/>
    </dgm:pt>
    <dgm:pt modelId="{ADC1C2FA-A8B8-4CFE-936D-12122A1FEEB0}" type="pres">
      <dgm:prSet presAssocID="{D5C2EF24-D504-4868-928B-B44B7AB138C1}" presName="hierRoot2" presStyleCnt="0"/>
      <dgm:spPr/>
    </dgm:pt>
    <dgm:pt modelId="{D038E827-0CE5-48B4-B577-F4222FD24A94}" type="pres">
      <dgm:prSet presAssocID="{D5C2EF24-D504-4868-928B-B44B7AB138C1}" presName="composite2" presStyleCnt="0"/>
      <dgm:spPr/>
    </dgm:pt>
    <dgm:pt modelId="{42711E6C-C303-4289-8AA5-2AF5DF8DBB42}" type="pres">
      <dgm:prSet presAssocID="{D5C2EF24-D504-4868-928B-B44B7AB138C1}" presName="background2" presStyleLbl="node2" presStyleIdx="2" presStyleCnt="3"/>
      <dgm:spPr/>
    </dgm:pt>
    <dgm:pt modelId="{B8EC920B-B949-49D8-A0F4-B0DE4F6D02F0}" type="pres">
      <dgm:prSet presAssocID="{D5C2EF24-D504-4868-928B-B44B7AB138C1}" presName="text2" presStyleLbl="fgAcc2" presStyleIdx="2" presStyleCnt="3">
        <dgm:presLayoutVars>
          <dgm:chPref val="3"/>
        </dgm:presLayoutVars>
      </dgm:prSet>
      <dgm:spPr/>
    </dgm:pt>
    <dgm:pt modelId="{EF50684C-774F-461E-B209-D2DCFFB0F40E}" type="pres">
      <dgm:prSet presAssocID="{D5C2EF24-D504-4868-928B-B44B7AB138C1}" presName="hierChild3" presStyleCnt="0"/>
      <dgm:spPr/>
    </dgm:pt>
  </dgm:ptLst>
  <dgm:cxnLst>
    <dgm:cxn modelId="{E1C4070A-BD75-4A44-B30F-0E2C684CF739}" type="presOf" srcId="{ABEF9E9E-9DA3-49E3-8DE9-B4D35863D9CF}" destId="{25606B04-40B1-47CB-B837-BD1FA873B627}" srcOrd="0" destOrd="0" presId="urn:microsoft.com/office/officeart/2005/8/layout/hierarchy1"/>
    <dgm:cxn modelId="{5F157421-DFDE-48AA-A149-BEF8EBA36148}" srcId="{858462AB-2462-45CB-BD26-0DE89CFDC674}" destId="{D4F6565E-9F70-4FFD-992F-BF2DDD26CC7B}" srcOrd="2" destOrd="0" parTransId="{74269490-0C7C-420A-B98E-CEA75FAC9E9B}" sibTransId="{D7F4537A-FE9D-4DCC-B3D3-A791213C8340}"/>
    <dgm:cxn modelId="{18BFCD2C-C5CF-4761-B8E9-4FE683C61C1F}" srcId="{ABEF9E9E-9DA3-49E3-8DE9-B4D35863D9CF}" destId="{EBB482E1-DDE5-44A0-AE20-9490BA53A467}" srcOrd="0" destOrd="0" parTransId="{E50A43BE-D4C4-4D2D-A4E8-3461D006DA30}" sibTransId="{AC592D2C-BC5B-4846-9D7A-6C870E4122E3}"/>
    <dgm:cxn modelId="{F2C59B30-7226-4844-A98D-B96989217D38}" type="presOf" srcId="{0E58A285-98E7-4C1F-AC97-543B05625B27}" destId="{2C929D7A-33BB-4555-B56E-EF309DEA25A3}" srcOrd="0" destOrd="0" presId="urn:microsoft.com/office/officeart/2005/8/layout/hierarchy1"/>
    <dgm:cxn modelId="{39EE0F36-3CE0-44A7-AB75-DDCBB187BC94}" srcId="{0DEA5C5F-E8F2-4B2E-9A6C-FE203B245970}" destId="{D5C2EF24-D504-4868-928B-B44B7AB138C1}" srcOrd="2" destOrd="0" parTransId="{79FF98A9-FC71-49E5-8564-6761C78C3157}" sibTransId="{A1C52C2B-23EF-4D2C-AF93-AF2DED1F66ED}"/>
    <dgm:cxn modelId="{E524705C-C2BE-48F2-937B-9EBCA06A45A2}" type="presOf" srcId="{2707B3D4-9DC1-4BBE-A98D-AC6F75FCE995}" destId="{A4DCCAEE-BA2F-4E68-833C-E97E0213F2E1}" srcOrd="0" destOrd="0" presId="urn:microsoft.com/office/officeart/2005/8/layout/hierarchy1"/>
    <dgm:cxn modelId="{C95C5245-7AE5-4884-A394-BB7B92AE548B}" type="presOf" srcId="{00794667-22AD-4152-8177-905FA579EC88}" destId="{E6EE2714-EDCD-419A-A827-76145B259A15}" srcOrd="0" destOrd="0" presId="urn:microsoft.com/office/officeart/2005/8/layout/hierarchy1"/>
    <dgm:cxn modelId="{0332F746-AA0B-44C2-9E1A-17E87C294230}" type="presOf" srcId="{87882F17-E3D8-4090-A12D-D497C1FCE891}" destId="{21B5D8FD-1D8C-444A-B251-11A4005E02C6}" srcOrd="0" destOrd="0" presId="urn:microsoft.com/office/officeart/2005/8/layout/hierarchy1"/>
    <dgm:cxn modelId="{B4D68749-E560-4F86-BC9E-8085AC76A474}" srcId="{858462AB-2462-45CB-BD26-0DE89CFDC674}" destId="{2707B3D4-9DC1-4BBE-A98D-AC6F75FCE995}" srcOrd="0" destOrd="0" parTransId="{0E58A285-98E7-4C1F-AC97-543B05625B27}" sibTransId="{A0153286-CF95-45EB-97E9-6D2B4A1E0343}"/>
    <dgm:cxn modelId="{A6F6266A-4E6E-4312-B282-B4EBDAF4D71D}" type="presOf" srcId="{D4F6565E-9F70-4FFD-992F-BF2DDD26CC7B}" destId="{2FF5DC5D-99A8-4171-80C1-A4FAA7ACE909}" srcOrd="0" destOrd="0" presId="urn:microsoft.com/office/officeart/2005/8/layout/hierarchy1"/>
    <dgm:cxn modelId="{1A86A855-4B48-4F22-B6F1-D623BA8AF6FC}" type="presOf" srcId="{858462AB-2462-45CB-BD26-0DE89CFDC674}" destId="{15AD9F33-CB42-4822-B5CA-B4C6700ECC7B}" srcOrd="0" destOrd="0" presId="urn:microsoft.com/office/officeart/2005/8/layout/hierarchy1"/>
    <dgm:cxn modelId="{1B48807F-083C-4040-B89E-36F3F8647B22}" type="presOf" srcId="{DEB46DD4-E13B-43A0-9A99-EE0879127F01}" destId="{39E81082-9737-4CB5-859A-B1397ABC9363}" srcOrd="0" destOrd="0" presId="urn:microsoft.com/office/officeart/2005/8/layout/hierarchy1"/>
    <dgm:cxn modelId="{DFFE897F-568F-49CC-8C26-0DBD5EF22348}" type="presOf" srcId="{79FF98A9-FC71-49E5-8564-6761C78C3157}" destId="{153F1432-9784-43D1-A680-3EFC6490553D}" srcOrd="0" destOrd="0" presId="urn:microsoft.com/office/officeart/2005/8/layout/hierarchy1"/>
    <dgm:cxn modelId="{31A4AD80-21C7-4F35-819F-D6A9DCC4A75C}" type="presOf" srcId="{E50A43BE-D4C4-4D2D-A4E8-3461D006DA30}" destId="{8C245F7C-CA1E-4FB4-A721-5AC55804BBE0}" srcOrd="0" destOrd="0" presId="urn:microsoft.com/office/officeart/2005/8/layout/hierarchy1"/>
    <dgm:cxn modelId="{3CF3A590-6BD7-4467-8DD2-25AB45D2C01F}" srcId="{0DEA5C5F-E8F2-4B2E-9A6C-FE203B245970}" destId="{858462AB-2462-45CB-BD26-0DE89CFDC674}" srcOrd="0" destOrd="0" parTransId="{87882F17-E3D8-4090-A12D-D497C1FCE891}" sibTransId="{B4F886CB-7655-47B5-A3A2-24FC6A04D005}"/>
    <dgm:cxn modelId="{B1740193-5B5F-4A17-8038-E4DF34C58E1E}" type="presOf" srcId="{EBB482E1-DDE5-44A0-AE20-9490BA53A467}" destId="{78839990-DE14-4582-A30C-B09E6A973DEC}" srcOrd="0" destOrd="0" presId="urn:microsoft.com/office/officeart/2005/8/layout/hierarchy1"/>
    <dgm:cxn modelId="{73341799-FD58-415C-A393-67AF2C682363}" srcId="{8BC9A976-51ED-4424-BB10-B2049BEBC782}" destId="{0DEA5C5F-E8F2-4B2E-9A6C-FE203B245970}" srcOrd="0" destOrd="0" parTransId="{23731002-4A16-45B9-BEBE-7155858FBECB}" sibTransId="{CF5DC64C-5B5A-43A9-9291-0C47702D2BD6}"/>
    <dgm:cxn modelId="{4AA547A0-4D7B-4A63-AD91-9B5719FA67FC}" srcId="{0DEA5C5F-E8F2-4B2E-9A6C-FE203B245970}" destId="{ABEF9E9E-9DA3-49E3-8DE9-B4D35863D9CF}" srcOrd="1" destOrd="0" parTransId="{DEB46DD4-E13B-43A0-9A99-EE0879127F01}" sibTransId="{40A142DA-1599-45C3-9632-111AD7CFA190}"/>
    <dgm:cxn modelId="{934CCECF-A24C-4047-835C-507C3E1A4071}" type="presOf" srcId="{8BC9A976-51ED-4424-BB10-B2049BEBC782}" destId="{8CC59936-B4B6-46CC-A476-07008B05DDAF}" srcOrd="0" destOrd="0" presId="urn:microsoft.com/office/officeart/2005/8/layout/hierarchy1"/>
    <dgm:cxn modelId="{42800AD9-0E20-43C7-B526-230ABEF0990B}" type="presOf" srcId="{74269490-0C7C-420A-B98E-CEA75FAC9E9B}" destId="{9D982461-F0BE-495C-869B-59B20F0EA1FA}" srcOrd="0" destOrd="0" presId="urn:microsoft.com/office/officeart/2005/8/layout/hierarchy1"/>
    <dgm:cxn modelId="{794959E4-207D-457B-AFC6-8BE153118705}" type="presOf" srcId="{0DEA5C5F-E8F2-4B2E-9A6C-FE203B245970}" destId="{EE33C570-833A-455B-800B-524F4695166F}" srcOrd="0" destOrd="0" presId="urn:microsoft.com/office/officeart/2005/8/layout/hierarchy1"/>
    <dgm:cxn modelId="{80936DE5-C9F0-4B14-9442-E0C85ECFB10E}" type="presOf" srcId="{D5C2EF24-D504-4868-928B-B44B7AB138C1}" destId="{B8EC920B-B949-49D8-A0F4-B0DE4F6D02F0}" srcOrd="0" destOrd="0" presId="urn:microsoft.com/office/officeart/2005/8/layout/hierarchy1"/>
    <dgm:cxn modelId="{E537BFF0-7DA3-4E78-B441-8A08D73F0A3B}" type="presOf" srcId="{953A9C5D-1AEB-4308-8FD7-6E55BAD73EE6}" destId="{CE943914-ADFE-421C-9F61-437CAD7D2052}" srcOrd="0" destOrd="0" presId="urn:microsoft.com/office/officeart/2005/8/layout/hierarchy1"/>
    <dgm:cxn modelId="{E2E5E4FC-9CC6-4230-8B1A-C3B5ED36FCA8}" srcId="{858462AB-2462-45CB-BD26-0DE89CFDC674}" destId="{00794667-22AD-4152-8177-905FA579EC88}" srcOrd="1" destOrd="0" parTransId="{953A9C5D-1AEB-4308-8FD7-6E55BAD73EE6}" sibTransId="{ACDC4DC3-1EDB-4B17-BA44-64D2DD375ECA}"/>
    <dgm:cxn modelId="{1E0F47F4-8BA6-49B9-8554-27279F5625FA}" type="presParOf" srcId="{8CC59936-B4B6-46CC-A476-07008B05DDAF}" destId="{F477128E-D52F-455A-8F44-253E5B61E4A7}" srcOrd="0" destOrd="0" presId="urn:microsoft.com/office/officeart/2005/8/layout/hierarchy1"/>
    <dgm:cxn modelId="{2D3918B3-ED91-4418-A2EE-03AAC7E85C73}" type="presParOf" srcId="{F477128E-D52F-455A-8F44-253E5B61E4A7}" destId="{47CB6737-8A7C-4B60-9480-DFE5DE5DF250}" srcOrd="0" destOrd="0" presId="urn:microsoft.com/office/officeart/2005/8/layout/hierarchy1"/>
    <dgm:cxn modelId="{99E395EC-5F13-4D75-B145-DDF4973DB0B0}" type="presParOf" srcId="{47CB6737-8A7C-4B60-9480-DFE5DE5DF250}" destId="{AABB5E38-2A9B-4320-9781-BA20927DF963}" srcOrd="0" destOrd="0" presId="urn:microsoft.com/office/officeart/2005/8/layout/hierarchy1"/>
    <dgm:cxn modelId="{E5EF1066-7FE0-4F2E-8451-4CAC52CBFA1E}" type="presParOf" srcId="{47CB6737-8A7C-4B60-9480-DFE5DE5DF250}" destId="{EE33C570-833A-455B-800B-524F4695166F}" srcOrd="1" destOrd="0" presId="urn:microsoft.com/office/officeart/2005/8/layout/hierarchy1"/>
    <dgm:cxn modelId="{EDF85CEA-3137-48EE-A838-3F2EEB2644D2}" type="presParOf" srcId="{F477128E-D52F-455A-8F44-253E5B61E4A7}" destId="{5CB952E3-ADF3-46C0-9677-B2CEBD55D958}" srcOrd="1" destOrd="0" presId="urn:microsoft.com/office/officeart/2005/8/layout/hierarchy1"/>
    <dgm:cxn modelId="{80B60EC9-B8A5-44A0-AFA6-9F2B4CC4D002}" type="presParOf" srcId="{5CB952E3-ADF3-46C0-9677-B2CEBD55D958}" destId="{21B5D8FD-1D8C-444A-B251-11A4005E02C6}" srcOrd="0" destOrd="0" presId="urn:microsoft.com/office/officeart/2005/8/layout/hierarchy1"/>
    <dgm:cxn modelId="{0DA09165-B5C0-45A4-A0DB-02980F1AF5C5}" type="presParOf" srcId="{5CB952E3-ADF3-46C0-9677-B2CEBD55D958}" destId="{287DBCE8-63F3-4667-84BF-1F07EC3CD332}" srcOrd="1" destOrd="0" presId="urn:microsoft.com/office/officeart/2005/8/layout/hierarchy1"/>
    <dgm:cxn modelId="{AB180AE4-59E9-4FDC-90E5-D42F618FA873}" type="presParOf" srcId="{287DBCE8-63F3-4667-84BF-1F07EC3CD332}" destId="{8E5C1FE9-E88D-4354-A423-2F1B0CEEF97B}" srcOrd="0" destOrd="0" presId="urn:microsoft.com/office/officeart/2005/8/layout/hierarchy1"/>
    <dgm:cxn modelId="{07006A31-AA1A-4407-981E-39272EADF6E2}" type="presParOf" srcId="{8E5C1FE9-E88D-4354-A423-2F1B0CEEF97B}" destId="{0C96D68A-2DC4-4C6F-AE72-72BA756C29BC}" srcOrd="0" destOrd="0" presId="urn:microsoft.com/office/officeart/2005/8/layout/hierarchy1"/>
    <dgm:cxn modelId="{AD695981-AD84-4248-9B47-DFF0CAE0B5B0}" type="presParOf" srcId="{8E5C1FE9-E88D-4354-A423-2F1B0CEEF97B}" destId="{15AD9F33-CB42-4822-B5CA-B4C6700ECC7B}" srcOrd="1" destOrd="0" presId="urn:microsoft.com/office/officeart/2005/8/layout/hierarchy1"/>
    <dgm:cxn modelId="{3F5AA24D-2588-4DFC-9172-0AE0B5CFD652}" type="presParOf" srcId="{287DBCE8-63F3-4667-84BF-1F07EC3CD332}" destId="{CD52A2D9-4460-443D-A7D5-BD16F0A12987}" srcOrd="1" destOrd="0" presId="urn:microsoft.com/office/officeart/2005/8/layout/hierarchy1"/>
    <dgm:cxn modelId="{C195EAA8-9A42-4C4F-8C4E-22F26F987F5A}" type="presParOf" srcId="{CD52A2D9-4460-443D-A7D5-BD16F0A12987}" destId="{2C929D7A-33BB-4555-B56E-EF309DEA25A3}" srcOrd="0" destOrd="0" presId="urn:microsoft.com/office/officeart/2005/8/layout/hierarchy1"/>
    <dgm:cxn modelId="{875A35E5-F845-42DE-91A1-EC66B82BE128}" type="presParOf" srcId="{CD52A2D9-4460-443D-A7D5-BD16F0A12987}" destId="{031516B3-B777-400D-A7D6-0663D91CBBFC}" srcOrd="1" destOrd="0" presId="urn:microsoft.com/office/officeart/2005/8/layout/hierarchy1"/>
    <dgm:cxn modelId="{7B38C061-C164-48A5-B49B-45779E747BFF}" type="presParOf" srcId="{031516B3-B777-400D-A7D6-0663D91CBBFC}" destId="{5D75A80F-CB83-407E-ADA6-BB668894A58A}" srcOrd="0" destOrd="0" presId="urn:microsoft.com/office/officeart/2005/8/layout/hierarchy1"/>
    <dgm:cxn modelId="{830A341C-95B0-4BB1-A667-49C26914B1B6}" type="presParOf" srcId="{5D75A80F-CB83-407E-ADA6-BB668894A58A}" destId="{85F31B26-FAA6-4123-A243-B055625EBAC6}" srcOrd="0" destOrd="0" presId="urn:microsoft.com/office/officeart/2005/8/layout/hierarchy1"/>
    <dgm:cxn modelId="{1A4766D4-095B-48D9-B02C-124663F34657}" type="presParOf" srcId="{5D75A80F-CB83-407E-ADA6-BB668894A58A}" destId="{A4DCCAEE-BA2F-4E68-833C-E97E0213F2E1}" srcOrd="1" destOrd="0" presId="urn:microsoft.com/office/officeart/2005/8/layout/hierarchy1"/>
    <dgm:cxn modelId="{8387751B-38C3-44A2-A7F4-5A6EDA5AD978}" type="presParOf" srcId="{031516B3-B777-400D-A7D6-0663D91CBBFC}" destId="{150D9E72-8C1C-4B9C-9FA7-3F56CBF7B287}" srcOrd="1" destOrd="0" presId="urn:microsoft.com/office/officeart/2005/8/layout/hierarchy1"/>
    <dgm:cxn modelId="{B30B4271-175A-47C6-B2F9-BD29BE5AEEAA}" type="presParOf" srcId="{CD52A2D9-4460-443D-A7D5-BD16F0A12987}" destId="{CE943914-ADFE-421C-9F61-437CAD7D2052}" srcOrd="2" destOrd="0" presId="urn:microsoft.com/office/officeart/2005/8/layout/hierarchy1"/>
    <dgm:cxn modelId="{3BC71A04-2CD4-4FA5-AE57-A854D2F28CF0}" type="presParOf" srcId="{CD52A2D9-4460-443D-A7D5-BD16F0A12987}" destId="{D350469B-E809-47FF-A6F5-CE89CC6FE3A1}" srcOrd="3" destOrd="0" presId="urn:microsoft.com/office/officeart/2005/8/layout/hierarchy1"/>
    <dgm:cxn modelId="{DDD3CFBD-CC49-48B6-B490-C742144DDED7}" type="presParOf" srcId="{D350469B-E809-47FF-A6F5-CE89CC6FE3A1}" destId="{CA2523BE-7AEE-476B-AA49-A958E8C6D3C3}" srcOrd="0" destOrd="0" presId="urn:microsoft.com/office/officeart/2005/8/layout/hierarchy1"/>
    <dgm:cxn modelId="{1F885B97-31CE-4EB2-97B1-F9694F5F9BF9}" type="presParOf" srcId="{CA2523BE-7AEE-476B-AA49-A958E8C6D3C3}" destId="{228AFF8C-456A-4FA4-899F-5D3B68DC0D48}" srcOrd="0" destOrd="0" presId="urn:microsoft.com/office/officeart/2005/8/layout/hierarchy1"/>
    <dgm:cxn modelId="{6338299C-464A-43DC-98F2-12FD2ED250B2}" type="presParOf" srcId="{CA2523BE-7AEE-476B-AA49-A958E8C6D3C3}" destId="{E6EE2714-EDCD-419A-A827-76145B259A15}" srcOrd="1" destOrd="0" presId="urn:microsoft.com/office/officeart/2005/8/layout/hierarchy1"/>
    <dgm:cxn modelId="{8D6AB00D-BA4B-475D-A37D-D996B6576EE5}" type="presParOf" srcId="{D350469B-E809-47FF-A6F5-CE89CC6FE3A1}" destId="{51277D64-5BFA-4E18-B3D4-3ED725B03742}" srcOrd="1" destOrd="0" presId="urn:microsoft.com/office/officeart/2005/8/layout/hierarchy1"/>
    <dgm:cxn modelId="{319DCC52-4622-45A5-B1A7-004534D95272}" type="presParOf" srcId="{CD52A2D9-4460-443D-A7D5-BD16F0A12987}" destId="{9D982461-F0BE-495C-869B-59B20F0EA1FA}" srcOrd="4" destOrd="0" presId="urn:microsoft.com/office/officeart/2005/8/layout/hierarchy1"/>
    <dgm:cxn modelId="{3163DCDC-19AF-43B0-80DC-79B34889E575}" type="presParOf" srcId="{CD52A2D9-4460-443D-A7D5-BD16F0A12987}" destId="{B13432D2-22C2-40A9-90FB-14E117866859}" srcOrd="5" destOrd="0" presId="urn:microsoft.com/office/officeart/2005/8/layout/hierarchy1"/>
    <dgm:cxn modelId="{2BBCF563-B781-47D6-88EE-6F00E3A40912}" type="presParOf" srcId="{B13432D2-22C2-40A9-90FB-14E117866859}" destId="{98E8263F-CB16-4901-81C6-C3D00321B104}" srcOrd="0" destOrd="0" presId="urn:microsoft.com/office/officeart/2005/8/layout/hierarchy1"/>
    <dgm:cxn modelId="{603F1FAB-3297-497A-8BE1-346EA6A78DAD}" type="presParOf" srcId="{98E8263F-CB16-4901-81C6-C3D00321B104}" destId="{2BBF715F-FC4B-4475-BD3B-CC7E84305B46}" srcOrd="0" destOrd="0" presId="urn:microsoft.com/office/officeart/2005/8/layout/hierarchy1"/>
    <dgm:cxn modelId="{541A3C11-93C4-4536-A7AB-1D027E8F9A29}" type="presParOf" srcId="{98E8263F-CB16-4901-81C6-C3D00321B104}" destId="{2FF5DC5D-99A8-4171-80C1-A4FAA7ACE909}" srcOrd="1" destOrd="0" presId="urn:microsoft.com/office/officeart/2005/8/layout/hierarchy1"/>
    <dgm:cxn modelId="{8299028A-1B58-44E7-A351-545E558745AF}" type="presParOf" srcId="{B13432D2-22C2-40A9-90FB-14E117866859}" destId="{4D8D1D78-0A8C-421F-BA69-73854949D561}" srcOrd="1" destOrd="0" presId="urn:microsoft.com/office/officeart/2005/8/layout/hierarchy1"/>
    <dgm:cxn modelId="{30235D0A-0822-4C31-ABAE-CAFA5DFB03EB}" type="presParOf" srcId="{5CB952E3-ADF3-46C0-9677-B2CEBD55D958}" destId="{39E81082-9737-4CB5-859A-B1397ABC9363}" srcOrd="2" destOrd="0" presId="urn:microsoft.com/office/officeart/2005/8/layout/hierarchy1"/>
    <dgm:cxn modelId="{939F7F48-A096-4D9D-87C6-55ADA41AA859}" type="presParOf" srcId="{5CB952E3-ADF3-46C0-9677-B2CEBD55D958}" destId="{7A5B4AB5-089B-4DAC-9ACC-1DCEB087087A}" srcOrd="3" destOrd="0" presId="urn:microsoft.com/office/officeart/2005/8/layout/hierarchy1"/>
    <dgm:cxn modelId="{585EBF82-1A21-4D04-B28C-11EF83050C56}" type="presParOf" srcId="{7A5B4AB5-089B-4DAC-9ACC-1DCEB087087A}" destId="{F4229B6B-71ED-44C9-9E9D-81D924BCAC35}" srcOrd="0" destOrd="0" presId="urn:microsoft.com/office/officeart/2005/8/layout/hierarchy1"/>
    <dgm:cxn modelId="{9B4BB1D2-0B3F-4F3E-9FC9-4DD0B363D6E5}" type="presParOf" srcId="{F4229B6B-71ED-44C9-9E9D-81D924BCAC35}" destId="{C5EF8406-E431-4B65-835A-F891ED04C9F9}" srcOrd="0" destOrd="0" presId="urn:microsoft.com/office/officeart/2005/8/layout/hierarchy1"/>
    <dgm:cxn modelId="{A126B263-1734-4D91-ABA7-F806B5B52605}" type="presParOf" srcId="{F4229B6B-71ED-44C9-9E9D-81D924BCAC35}" destId="{25606B04-40B1-47CB-B837-BD1FA873B627}" srcOrd="1" destOrd="0" presId="urn:microsoft.com/office/officeart/2005/8/layout/hierarchy1"/>
    <dgm:cxn modelId="{3172711E-F66C-405B-9D30-9CFF74427E5F}" type="presParOf" srcId="{7A5B4AB5-089B-4DAC-9ACC-1DCEB087087A}" destId="{B1CCFDA6-E7ED-4898-9268-1BE42E2AFD8C}" srcOrd="1" destOrd="0" presId="urn:microsoft.com/office/officeart/2005/8/layout/hierarchy1"/>
    <dgm:cxn modelId="{317C3A5C-3371-416D-87E5-F2720772686D}" type="presParOf" srcId="{B1CCFDA6-E7ED-4898-9268-1BE42E2AFD8C}" destId="{8C245F7C-CA1E-4FB4-A721-5AC55804BBE0}" srcOrd="0" destOrd="0" presId="urn:microsoft.com/office/officeart/2005/8/layout/hierarchy1"/>
    <dgm:cxn modelId="{03868373-E6BD-4F94-945D-19E5CB044CA0}" type="presParOf" srcId="{B1CCFDA6-E7ED-4898-9268-1BE42E2AFD8C}" destId="{265EEBE6-0D65-4092-B888-A7538164AC38}" srcOrd="1" destOrd="0" presId="urn:microsoft.com/office/officeart/2005/8/layout/hierarchy1"/>
    <dgm:cxn modelId="{BF1BFB3A-FFB8-45D3-B702-D3F078738DFC}" type="presParOf" srcId="{265EEBE6-0D65-4092-B888-A7538164AC38}" destId="{A3ED7AF9-E159-4464-80AF-47762A777A03}" srcOrd="0" destOrd="0" presId="urn:microsoft.com/office/officeart/2005/8/layout/hierarchy1"/>
    <dgm:cxn modelId="{A1504149-953A-45AF-A4EA-3A3A41039D8A}" type="presParOf" srcId="{A3ED7AF9-E159-4464-80AF-47762A777A03}" destId="{0754E5C2-DB4D-4650-B48A-EC4930EAD486}" srcOrd="0" destOrd="0" presId="urn:microsoft.com/office/officeart/2005/8/layout/hierarchy1"/>
    <dgm:cxn modelId="{7DC38FC2-5BEA-4CEC-AC93-290C5E8C2780}" type="presParOf" srcId="{A3ED7AF9-E159-4464-80AF-47762A777A03}" destId="{78839990-DE14-4582-A30C-B09E6A973DEC}" srcOrd="1" destOrd="0" presId="urn:microsoft.com/office/officeart/2005/8/layout/hierarchy1"/>
    <dgm:cxn modelId="{88908F91-DA59-4620-99E9-FF9671791F8F}" type="presParOf" srcId="{265EEBE6-0D65-4092-B888-A7538164AC38}" destId="{DB49EC12-5DF0-47F2-85EC-8BECE7C56114}" srcOrd="1" destOrd="0" presId="urn:microsoft.com/office/officeart/2005/8/layout/hierarchy1"/>
    <dgm:cxn modelId="{52DDDDB1-7927-4028-8CB8-A0CA999991BB}" type="presParOf" srcId="{5CB952E3-ADF3-46C0-9677-B2CEBD55D958}" destId="{153F1432-9784-43D1-A680-3EFC6490553D}" srcOrd="4" destOrd="0" presId="urn:microsoft.com/office/officeart/2005/8/layout/hierarchy1"/>
    <dgm:cxn modelId="{0897CBCE-D3BE-429B-892F-16DBA796B864}" type="presParOf" srcId="{5CB952E3-ADF3-46C0-9677-B2CEBD55D958}" destId="{ADC1C2FA-A8B8-4CFE-936D-12122A1FEEB0}" srcOrd="5" destOrd="0" presId="urn:microsoft.com/office/officeart/2005/8/layout/hierarchy1"/>
    <dgm:cxn modelId="{2DEC643B-B53C-489E-83A9-00C2FEEAC2EA}" type="presParOf" srcId="{ADC1C2FA-A8B8-4CFE-936D-12122A1FEEB0}" destId="{D038E827-0CE5-48B4-B577-F4222FD24A94}" srcOrd="0" destOrd="0" presId="urn:microsoft.com/office/officeart/2005/8/layout/hierarchy1"/>
    <dgm:cxn modelId="{646F1B51-ADD3-4482-B12C-48781B287286}" type="presParOf" srcId="{D038E827-0CE5-48B4-B577-F4222FD24A94}" destId="{42711E6C-C303-4289-8AA5-2AF5DF8DBB42}" srcOrd="0" destOrd="0" presId="urn:microsoft.com/office/officeart/2005/8/layout/hierarchy1"/>
    <dgm:cxn modelId="{2BB2166A-4492-4642-97E5-65F31B1DA361}" type="presParOf" srcId="{D038E827-0CE5-48B4-B577-F4222FD24A94}" destId="{B8EC920B-B949-49D8-A0F4-B0DE4F6D02F0}" srcOrd="1" destOrd="0" presId="urn:microsoft.com/office/officeart/2005/8/layout/hierarchy1"/>
    <dgm:cxn modelId="{4E4EB15E-8DA2-4C01-A250-F2ECE0F624BA}" type="presParOf" srcId="{ADC1C2FA-A8B8-4CFE-936D-12122A1FEEB0}" destId="{EF50684C-774F-461E-B209-D2DCFFB0F40E}"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8162AC8-5DB6-4289-ABFF-B5CF61E491CB}"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0924D9F8-0D5C-4CF7-BCA8-3906A23963FA}">
      <dgm:prSet/>
      <dgm:spPr/>
      <dgm:t>
        <a:bodyPr/>
        <a:lstStyle/>
        <a:p>
          <a:pPr>
            <a:lnSpc>
              <a:spcPct val="100000"/>
            </a:lnSpc>
          </a:pPr>
          <a:r>
            <a:rPr lang="en-US"/>
            <a:t>Thirty years on, the South African education landscape, overseen by the Department of Basic Education (DBE), has undergone significant policy reforms aimed at unifying a fragmented system and promoting equitable access to quality learning (Department of Basic Education, 2015). </a:t>
          </a:r>
        </a:p>
      </dgm:t>
    </dgm:pt>
    <dgm:pt modelId="{760259B0-C127-452A-90E9-7D393B0B696D}" type="parTrans" cxnId="{5F3021B0-DE9D-4903-9851-D6F50DB08009}">
      <dgm:prSet/>
      <dgm:spPr/>
      <dgm:t>
        <a:bodyPr/>
        <a:lstStyle/>
        <a:p>
          <a:endParaRPr lang="en-US"/>
        </a:p>
      </dgm:t>
    </dgm:pt>
    <dgm:pt modelId="{81750336-B1E9-437E-8799-753ACEF1390F}" type="sibTrans" cxnId="{5F3021B0-DE9D-4903-9851-D6F50DB08009}">
      <dgm:prSet/>
      <dgm:spPr/>
      <dgm:t>
        <a:bodyPr/>
        <a:lstStyle/>
        <a:p>
          <a:endParaRPr lang="en-US"/>
        </a:p>
      </dgm:t>
    </dgm:pt>
    <dgm:pt modelId="{DD097ED3-FB9B-41F7-A895-5C3F94B71EC9}">
      <dgm:prSet/>
      <dgm:spPr/>
      <dgm:t>
        <a:bodyPr/>
        <a:lstStyle/>
        <a:p>
          <a:pPr>
            <a:lnSpc>
              <a:spcPct val="100000"/>
            </a:lnSpc>
          </a:pPr>
          <a:r>
            <a:rPr lang="en-US"/>
            <a:t>Despite these ambitious aspirations and considerable government investment, persistent challenges in foundational literacy remain a significant concern. </a:t>
          </a:r>
        </a:p>
      </dgm:t>
    </dgm:pt>
    <dgm:pt modelId="{E5C58570-B6CA-48F4-9384-F5C3DD2457B5}" type="parTrans" cxnId="{DF7EA92B-8D46-487C-BE97-70BC7750EEC4}">
      <dgm:prSet/>
      <dgm:spPr/>
      <dgm:t>
        <a:bodyPr/>
        <a:lstStyle/>
        <a:p>
          <a:endParaRPr lang="en-US"/>
        </a:p>
      </dgm:t>
    </dgm:pt>
    <dgm:pt modelId="{7801F470-739C-45A3-A652-0B7BB9B47C29}" type="sibTrans" cxnId="{DF7EA92B-8D46-487C-BE97-70BC7750EEC4}">
      <dgm:prSet/>
      <dgm:spPr/>
      <dgm:t>
        <a:bodyPr/>
        <a:lstStyle/>
        <a:p>
          <a:endParaRPr lang="en-US"/>
        </a:p>
      </dgm:t>
    </dgm:pt>
    <dgm:pt modelId="{9E3E5641-3379-42C6-A914-8ADBF1CFDF88}">
      <dgm:prSet/>
      <dgm:spPr/>
      <dgm:t>
        <a:bodyPr/>
        <a:lstStyle/>
        <a:p>
          <a:pPr>
            <a:lnSpc>
              <a:spcPct val="100000"/>
            </a:lnSpc>
          </a:pPr>
          <a:r>
            <a:rPr lang="en-US"/>
            <a:t>International and national assessments, such as the Progress in International Reading Literacy Study (PIRLS) and the Annual National Assessments (ANA), have repeatedly highlighted that a substantial proportion of South African learners, particularly in the early grades, struggle to read for meaning in any language (Howie, 2016; Legal Resources Centre, 2023; University of Pretoria, 2023).</a:t>
          </a:r>
        </a:p>
      </dgm:t>
    </dgm:pt>
    <dgm:pt modelId="{325DA00D-FA89-4256-99DB-F309FFA23752}" type="parTrans" cxnId="{8062766C-CEC6-4A1B-8F72-8D3C372A5875}">
      <dgm:prSet/>
      <dgm:spPr/>
      <dgm:t>
        <a:bodyPr/>
        <a:lstStyle/>
        <a:p>
          <a:endParaRPr lang="en-US"/>
        </a:p>
      </dgm:t>
    </dgm:pt>
    <dgm:pt modelId="{8B5227C6-E8DF-4B59-AF2F-3576C3C0AB77}" type="sibTrans" cxnId="{8062766C-CEC6-4A1B-8F72-8D3C372A5875}">
      <dgm:prSet/>
      <dgm:spPr/>
      <dgm:t>
        <a:bodyPr/>
        <a:lstStyle/>
        <a:p>
          <a:endParaRPr lang="en-US"/>
        </a:p>
      </dgm:t>
    </dgm:pt>
    <dgm:pt modelId="{60CBB5EB-FC38-448D-BAC1-E0EBED519646}" type="pres">
      <dgm:prSet presAssocID="{58162AC8-5DB6-4289-ABFF-B5CF61E491CB}" presName="root" presStyleCnt="0">
        <dgm:presLayoutVars>
          <dgm:dir/>
          <dgm:resizeHandles val="exact"/>
        </dgm:presLayoutVars>
      </dgm:prSet>
      <dgm:spPr/>
    </dgm:pt>
    <dgm:pt modelId="{7837D3A4-631B-4856-8205-A571A3AC5B31}" type="pres">
      <dgm:prSet presAssocID="{0924D9F8-0D5C-4CF7-BCA8-3906A23963FA}" presName="compNode" presStyleCnt="0"/>
      <dgm:spPr/>
    </dgm:pt>
    <dgm:pt modelId="{0E2A7AEC-2E07-46FC-949D-2F5B31111C80}" type="pres">
      <dgm:prSet presAssocID="{0924D9F8-0D5C-4CF7-BCA8-3906A23963FA}" presName="bgRect" presStyleLbl="bgShp" presStyleIdx="0" presStyleCnt="3"/>
      <dgm:spPr/>
    </dgm:pt>
    <dgm:pt modelId="{90EBF334-77B9-4591-B9CB-93243024E187}" type="pres">
      <dgm:prSet presAssocID="{0924D9F8-0D5C-4CF7-BCA8-3906A23963FA}"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Diploma Roll"/>
        </a:ext>
      </dgm:extLst>
    </dgm:pt>
    <dgm:pt modelId="{8FE940E8-BDE5-4E8E-AF35-F5177D32CB2D}" type="pres">
      <dgm:prSet presAssocID="{0924D9F8-0D5C-4CF7-BCA8-3906A23963FA}" presName="spaceRect" presStyleCnt="0"/>
      <dgm:spPr/>
    </dgm:pt>
    <dgm:pt modelId="{04B34BDA-E8C4-4BEA-B70A-C818025FAD47}" type="pres">
      <dgm:prSet presAssocID="{0924D9F8-0D5C-4CF7-BCA8-3906A23963FA}" presName="parTx" presStyleLbl="revTx" presStyleIdx="0" presStyleCnt="3">
        <dgm:presLayoutVars>
          <dgm:chMax val="0"/>
          <dgm:chPref val="0"/>
        </dgm:presLayoutVars>
      </dgm:prSet>
      <dgm:spPr/>
    </dgm:pt>
    <dgm:pt modelId="{429F761E-A645-4F72-9611-065282821AE1}" type="pres">
      <dgm:prSet presAssocID="{81750336-B1E9-437E-8799-753ACEF1390F}" presName="sibTrans" presStyleCnt="0"/>
      <dgm:spPr/>
    </dgm:pt>
    <dgm:pt modelId="{FE1B29EA-E850-4D8B-A8F5-2FF6244B243B}" type="pres">
      <dgm:prSet presAssocID="{DD097ED3-FB9B-41F7-A895-5C3F94B71EC9}" presName="compNode" presStyleCnt="0"/>
      <dgm:spPr/>
    </dgm:pt>
    <dgm:pt modelId="{7DAA7733-9463-462B-AD0A-7A32ECE2E083}" type="pres">
      <dgm:prSet presAssocID="{DD097ED3-FB9B-41F7-A895-5C3F94B71EC9}" presName="bgRect" presStyleLbl="bgShp" presStyleIdx="1" presStyleCnt="3"/>
      <dgm:spPr/>
    </dgm:pt>
    <dgm:pt modelId="{12D8A2E3-79C1-4210-928E-E31318CC8E68}" type="pres">
      <dgm:prSet presAssocID="{DD097ED3-FB9B-41F7-A895-5C3F94B71EC9}"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Bank"/>
        </a:ext>
      </dgm:extLst>
    </dgm:pt>
    <dgm:pt modelId="{F5E158CA-10F3-4D50-A0C2-46AEC838E095}" type="pres">
      <dgm:prSet presAssocID="{DD097ED3-FB9B-41F7-A895-5C3F94B71EC9}" presName="spaceRect" presStyleCnt="0"/>
      <dgm:spPr/>
    </dgm:pt>
    <dgm:pt modelId="{4D77B78D-21DD-4117-AABB-DE9E54FF5502}" type="pres">
      <dgm:prSet presAssocID="{DD097ED3-FB9B-41F7-A895-5C3F94B71EC9}" presName="parTx" presStyleLbl="revTx" presStyleIdx="1" presStyleCnt="3">
        <dgm:presLayoutVars>
          <dgm:chMax val="0"/>
          <dgm:chPref val="0"/>
        </dgm:presLayoutVars>
      </dgm:prSet>
      <dgm:spPr/>
    </dgm:pt>
    <dgm:pt modelId="{AE048802-BB90-4841-959F-41F604470033}" type="pres">
      <dgm:prSet presAssocID="{7801F470-739C-45A3-A652-0B7BB9B47C29}" presName="sibTrans" presStyleCnt="0"/>
      <dgm:spPr/>
    </dgm:pt>
    <dgm:pt modelId="{EA1571C9-9335-46DD-A904-7B3DC5E01381}" type="pres">
      <dgm:prSet presAssocID="{9E3E5641-3379-42C6-A914-8ADBF1CFDF88}" presName="compNode" presStyleCnt="0"/>
      <dgm:spPr/>
    </dgm:pt>
    <dgm:pt modelId="{B592424C-014F-41FD-9191-95D164CB075F}" type="pres">
      <dgm:prSet presAssocID="{9E3E5641-3379-42C6-A914-8ADBF1CFDF88}" presName="bgRect" presStyleLbl="bgShp" presStyleIdx="2" presStyleCnt="3"/>
      <dgm:spPr/>
    </dgm:pt>
    <dgm:pt modelId="{106DA8EC-3B12-4215-9AA8-00E545ECEBDB}" type="pres">
      <dgm:prSet presAssocID="{9E3E5641-3379-42C6-A914-8ADBF1CFDF88}"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Books"/>
        </a:ext>
      </dgm:extLst>
    </dgm:pt>
    <dgm:pt modelId="{55987416-8A46-4D11-BAE3-049D24ADF721}" type="pres">
      <dgm:prSet presAssocID="{9E3E5641-3379-42C6-A914-8ADBF1CFDF88}" presName="spaceRect" presStyleCnt="0"/>
      <dgm:spPr/>
    </dgm:pt>
    <dgm:pt modelId="{E9740EC8-E53D-4F8A-A97D-7CAD60C81EF3}" type="pres">
      <dgm:prSet presAssocID="{9E3E5641-3379-42C6-A914-8ADBF1CFDF88}" presName="parTx" presStyleLbl="revTx" presStyleIdx="2" presStyleCnt="3">
        <dgm:presLayoutVars>
          <dgm:chMax val="0"/>
          <dgm:chPref val="0"/>
        </dgm:presLayoutVars>
      </dgm:prSet>
      <dgm:spPr/>
    </dgm:pt>
  </dgm:ptLst>
  <dgm:cxnLst>
    <dgm:cxn modelId="{C35F4F03-8373-42E8-AC50-7D99C0C56555}" type="presOf" srcId="{0924D9F8-0D5C-4CF7-BCA8-3906A23963FA}" destId="{04B34BDA-E8C4-4BEA-B70A-C818025FAD47}" srcOrd="0" destOrd="0" presId="urn:microsoft.com/office/officeart/2018/2/layout/IconVerticalSolidList"/>
    <dgm:cxn modelId="{EF113C21-CC9B-4B1F-A278-E3E3C9E41E52}" type="presOf" srcId="{58162AC8-5DB6-4289-ABFF-B5CF61E491CB}" destId="{60CBB5EB-FC38-448D-BAC1-E0EBED519646}" srcOrd="0" destOrd="0" presId="urn:microsoft.com/office/officeart/2018/2/layout/IconVerticalSolidList"/>
    <dgm:cxn modelId="{B3E5EB2A-6D0F-4B9B-8258-0A483B869E76}" type="presOf" srcId="{DD097ED3-FB9B-41F7-A895-5C3F94B71EC9}" destId="{4D77B78D-21DD-4117-AABB-DE9E54FF5502}" srcOrd="0" destOrd="0" presId="urn:microsoft.com/office/officeart/2018/2/layout/IconVerticalSolidList"/>
    <dgm:cxn modelId="{DF7EA92B-8D46-487C-BE97-70BC7750EEC4}" srcId="{58162AC8-5DB6-4289-ABFF-B5CF61E491CB}" destId="{DD097ED3-FB9B-41F7-A895-5C3F94B71EC9}" srcOrd="1" destOrd="0" parTransId="{E5C58570-B6CA-48F4-9384-F5C3DD2457B5}" sibTransId="{7801F470-739C-45A3-A652-0B7BB9B47C29}"/>
    <dgm:cxn modelId="{8062766C-CEC6-4A1B-8F72-8D3C372A5875}" srcId="{58162AC8-5DB6-4289-ABFF-B5CF61E491CB}" destId="{9E3E5641-3379-42C6-A914-8ADBF1CFDF88}" srcOrd="2" destOrd="0" parTransId="{325DA00D-FA89-4256-99DB-F309FFA23752}" sibTransId="{8B5227C6-E8DF-4B59-AF2F-3576C3C0AB77}"/>
    <dgm:cxn modelId="{9C0DA372-59FD-4C77-8037-4DB62CEAF2B3}" type="presOf" srcId="{9E3E5641-3379-42C6-A914-8ADBF1CFDF88}" destId="{E9740EC8-E53D-4F8A-A97D-7CAD60C81EF3}" srcOrd="0" destOrd="0" presId="urn:microsoft.com/office/officeart/2018/2/layout/IconVerticalSolidList"/>
    <dgm:cxn modelId="{5F3021B0-DE9D-4903-9851-D6F50DB08009}" srcId="{58162AC8-5DB6-4289-ABFF-B5CF61E491CB}" destId="{0924D9F8-0D5C-4CF7-BCA8-3906A23963FA}" srcOrd="0" destOrd="0" parTransId="{760259B0-C127-452A-90E9-7D393B0B696D}" sibTransId="{81750336-B1E9-437E-8799-753ACEF1390F}"/>
    <dgm:cxn modelId="{8388EB33-D33B-4D19-A0F9-5E91CA63EEC7}" type="presParOf" srcId="{60CBB5EB-FC38-448D-BAC1-E0EBED519646}" destId="{7837D3A4-631B-4856-8205-A571A3AC5B31}" srcOrd="0" destOrd="0" presId="urn:microsoft.com/office/officeart/2018/2/layout/IconVerticalSolidList"/>
    <dgm:cxn modelId="{1D1FD8CC-6587-484D-AD13-FE92533508C3}" type="presParOf" srcId="{7837D3A4-631B-4856-8205-A571A3AC5B31}" destId="{0E2A7AEC-2E07-46FC-949D-2F5B31111C80}" srcOrd="0" destOrd="0" presId="urn:microsoft.com/office/officeart/2018/2/layout/IconVerticalSolidList"/>
    <dgm:cxn modelId="{A0F1E400-11CA-442E-8951-F5789BD0BAE8}" type="presParOf" srcId="{7837D3A4-631B-4856-8205-A571A3AC5B31}" destId="{90EBF334-77B9-4591-B9CB-93243024E187}" srcOrd="1" destOrd="0" presId="urn:microsoft.com/office/officeart/2018/2/layout/IconVerticalSolidList"/>
    <dgm:cxn modelId="{53118C10-74C4-4F31-9CAC-01D1538FCC26}" type="presParOf" srcId="{7837D3A4-631B-4856-8205-A571A3AC5B31}" destId="{8FE940E8-BDE5-4E8E-AF35-F5177D32CB2D}" srcOrd="2" destOrd="0" presId="urn:microsoft.com/office/officeart/2018/2/layout/IconVerticalSolidList"/>
    <dgm:cxn modelId="{026B2474-0B3A-4A7C-AF57-EB108344828F}" type="presParOf" srcId="{7837D3A4-631B-4856-8205-A571A3AC5B31}" destId="{04B34BDA-E8C4-4BEA-B70A-C818025FAD47}" srcOrd="3" destOrd="0" presId="urn:microsoft.com/office/officeart/2018/2/layout/IconVerticalSolidList"/>
    <dgm:cxn modelId="{D846E6F6-1BC0-43A3-9F9B-DF707A3DE4F3}" type="presParOf" srcId="{60CBB5EB-FC38-448D-BAC1-E0EBED519646}" destId="{429F761E-A645-4F72-9611-065282821AE1}" srcOrd="1" destOrd="0" presId="urn:microsoft.com/office/officeart/2018/2/layout/IconVerticalSolidList"/>
    <dgm:cxn modelId="{31CF8E8F-0558-4795-8114-4198D4FE4459}" type="presParOf" srcId="{60CBB5EB-FC38-448D-BAC1-E0EBED519646}" destId="{FE1B29EA-E850-4D8B-A8F5-2FF6244B243B}" srcOrd="2" destOrd="0" presId="urn:microsoft.com/office/officeart/2018/2/layout/IconVerticalSolidList"/>
    <dgm:cxn modelId="{F51A981B-A1E4-42C9-B3AE-04F271A76207}" type="presParOf" srcId="{FE1B29EA-E850-4D8B-A8F5-2FF6244B243B}" destId="{7DAA7733-9463-462B-AD0A-7A32ECE2E083}" srcOrd="0" destOrd="0" presId="urn:microsoft.com/office/officeart/2018/2/layout/IconVerticalSolidList"/>
    <dgm:cxn modelId="{D0C37E13-6118-4C24-A73F-137C9B772E4F}" type="presParOf" srcId="{FE1B29EA-E850-4D8B-A8F5-2FF6244B243B}" destId="{12D8A2E3-79C1-4210-928E-E31318CC8E68}" srcOrd="1" destOrd="0" presId="urn:microsoft.com/office/officeart/2018/2/layout/IconVerticalSolidList"/>
    <dgm:cxn modelId="{AB241F25-129B-4178-826D-7D87941CC607}" type="presParOf" srcId="{FE1B29EA-E850-4D8B-A8F5-2FF6244B243B}" destId="{F5E158CA-10F3-4D50-A0C2-46AEC838E095}" srcOrd="2" destOrd="0" presId="urn:microsoft.com/office/officeart/2018/2/layout/IconVerticalSolidList"/>
    <dgm:cxn modelId="{A547E3CC-EA99-46E7-B219-3928DE657D72}" type="presParOf" srcId="{FE1B29EA-E850-4D8B-A8F5-2FF6244B243B}" destId="{4D77B78D-21DD-4117-AABB-DE9E54FF5502}" srcOrd="3" destOrd="0" presId="urn:microsoft.com/office/officeart/2018/2/layout/IconVerticalSolidList"/>
    <dgm:cxn modelId="{9EE8EEA5-CBFE-4BCB-9887-341AC86190CF}" type="presParOf" srcId="{60CBB5EB-FC38-448D-BAC1-E0EBED519646}" destId="{AE048802-BB90-4841-959F-41F604470033}" srcOrd="3" destOrd="0" presId="urn:microsoft.com/office/officeart/2018/2/layout/IconVerticalSolidList"/>
    <dgm:cxn modelId="{DA55AFF2-380E-4BA6-AD49-5B3071686036}" type="presParOf" srcId="{60CBB5EB-FC38-448D-BAC1-E0EBED519646}" destId="{EA1571C9-9335-46DD-A904-7B3DC5E01381}" srcOrd="4" destOrd="0" presId="urn:microsoft.com/office/officeart/2018/2/layout/IconVerticalSolidList"/>
    <dgm:cxn modelId="{D47FF9CB-4A86-4303-A020-725D00B7C5C7}" type="presParOf" srcId="{EA1571C9-9335-46DD-A904-7B3DC5E01381}" destId="{B592424C-014F-41FD-9191-95D164CB075F}" srcOrd="0" destOrd="0" presId="urn:microsoft.com/office/officeart/2018/2/layout/IconVerticalSolidList"/>
    <dgm:cxn modelId="{E98DCB59-5B68-450A-8120-B864C3D26915}" type="presParOf" srcId="{EA1571C9-9335-46DD-A904-7B3DC5E01381}" destId="{106DA8EC-3B12-4215-9AA8-00E545ECEBDB}" srcOrd="1" destOrd="0" presId="urn:microsoft.com/office/officeart/2018/2/layout/IconVerticalSolidList"/>
    <dgm:cxn modelId="{F279AC17-1375-4E1A-99A3-3B8A39F19644}" type="presParOf" srcId="{EA1571C9-9335-46DD-A904-7B3DC5E01381}" destId="{55987416-8A46-4D11-BAE3-049D24ADF721}" srcOrd="2" destOrd="0" presId="urn:microsoft.com/office/officeart/2018/2/layout/IconVerticalSolidList"/>
    <dgm:cxn modelId="{5EC5E6C1-A7ED-423A-A27B-5A441DE1F3D6}" type="presParOf" srcId="{EA1571C9-9335-46DD-A904-7B3DC5E01381}" destId="{E9740EC8-E53D-4F8A-A97D-7CAD60C81EF3}" srcOrd="3" destOrd="0" presId="urn:microsoft.com/office/officeart/2018/2/layout/IconVerticalSoli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05CB6EC-A9FF-4D89-8CDB-DCF558CE4ACA}" type="doc">
      <dgm:prSet loTypeId="urn:microsoft.com/office/officeart/2005/8/layout/process1" loCatId="process" qsTypeId="urn:microsoft.com/office/officeart/2005/8/quickstyle/simple1" qsCatId="simple" csTypeId="urn:microsoft.com/office/officeart/2005/8/colors/colorful1" csCatId="colorful" phldr="1"/>
      <dgm:spPr/>
      <dgm:t>
        <a:bodyPr/>
        <a:lstStyle/>
        <a:p>
          <a:endParaRPr lang="en-US"/>
        </a:p>
      </dgm:t>
    </dgm:pt>
    <dgm:pt modelId="{2D1BF457-34F1-44E0-B4C5-1E80DB5A6612}">
      <dgm:prSet/>
      <dgm:spPr/>
      <dgm:t>
        <a:bodyPr/>
        <a:lstStyle/>
        <a:p>
          <a:r>
            <a:rPr lang="en-ZA"/>
            <a:t>Despite the implementation of multiple literacy intervention programs by the Department of Basic Education (DBE) in South African schools over the past 30 years of democracy, significant challenges persist in improving learners' literacy skills. </a:t>
          </a:r>
          <a:endParaRPr lang="en-US"/>
        </a:p>
      </dgm:t>
    </dgm:pt>
    <dgm:pt modelId="{4B1E6DA6-07DA-41B2-8591-21F33BE3908A}" type="parTrans" cxnId="{FE726165-E491-4C3E-977F-FB89CB8B24E5}">
      <dgm:prSet/>
      <dgm:spPr/>
      <dgm:t>
        <a:bodyPr/>
        <a:lstStyle/>
        <a:p>
          <a:endParaRPr lang="en-US"/>
        </a:p>
      </dgm:t>
    </dgm:pt>
    <dgm:pt modelId="{AD327439-98BB-4122-892D-F860CF762700}" type="sibTrans" cxnId="{FE726165-E491-4C3E-977F-FB89CB8B24E5}">
      <dgm:prSet/>
      <dgm:spPr/>
      <dgm:t>
        <a:bodyPr/>
        <a:lstStyle/>
        <a:p>
          <a:endParaRPr lang="en-US"/>
        </a:p>
      </dgm:t>
    </dgm:pt>
    <dgm:pt modelId="{B848DC36-6156-4399-8E6B-08EB561F5D16}">
      <dgm:prSet/>
      <dgm:spPr/>
      <dgm:t>
        <a:bodyPr/>
        <a:lstStyle/>
        <a:p>
          <a:r>
            <a:rPr lang="en-ZA" dirty="0"/>
            <a:t>Evidence from international comparative studies, such as the one conducted by (PIRLS, 2021) which placed South Africa at the bottom of league tables, indicates a continued struggle with literacy levels. </a:t>
          </a:r>
          <a:endParaRPr lang="en-US" dirty="0"/>
        </a:p>
      </dgm:t>
    </dgm:pt>
    <dgm:pt modelId="{46563B90-A12D-411F-BB4D-818D167F2EC7}" type="parTrans" cxnId="{EAD3ACDD-687E-418B-AB8A-0CE71362B105}">
      <dgm:prSet/>
      <dgm:spPr/>
      <dgm:t>
        <a:bodyPr/>
        <a:lstStyle/>
        <a:p>
          <a:endParaRPr lang="en-US"/>
        </a:p>
      </dgm:t>
    </dgm:pt>
    <dgm:pt modelId="{DCA66A56-1710-4E00-80A5-E16C0626F384}" type="sibTrans" cxnId="{EAD3ACDD-687E-418B-AB8A-0CE71362B105}">
      <dgm:prSet/>
      <dgm:spPr/>
      <dgm:t>
        <a:bodyPr/>
        <a:lstStyle/>
        <a:p>
          <a:endParaRPr lang="en-US"/>
        </a:p>
      </dgm:t>
    </dgm:pt>
    <dgm:pt modelId="{EDCEA925-A710-403A-A683-B4E21AB6B00A}">
      <dgm:prSet/>
      <dgm:spPr/>
      <dgm:t>
        <a:bodyPr/>
        <a:lstStyle/>
        <a:p>
          <a:r>
            <a:rPr lang="en-ZA"/>
            <a:t>This suggests that the effectiveness of the DBE's past and current literacy interventions in achieving sustainable and widespread improvements in reading and writing abilities remains questionable, necessitating a thorough evaluation to understand the factors hindering their success and to inform more effective strategies for the future.</a:t>
          </a:r>
          <a:endParaRPr lang="en-US"/>
        </a:p>
      </dgm:t>
    </dgm:pt>
    <dgm:pt modelId="{39DD8AB2-0208-4C75-8967-BEB1875711FE}" type="parTrans" cxnId="{A33FCFEB-899F-42A0-B306-ADDD93CE41DB}">
      <dgm:prSet/>
      <dgm:spPr/>
      <dgm:t>
        <a:bodyPr/>
        <a:lstStyle/>
        <a:p>
          <a:endParaRPr lang="en-US"/>
        </a:p>
      </dgm:t>
    </dgm:pt>
    <dgm:pt modelId="{51FEDDCE-558F-43D8-9753-569A252558C3}" type="sibTrans" cxnId="{A33FCFEB-899F-42A0-B306-ADDD93CE41DB}">
      <dgm:prSet/>
      <dgm:spPr/>
      <dgm:t>
        <a:bodyPr/>
        <a:lstStyle/>
        <a:p>
          <a:endParaRPr lang="en-US"/>
        </a:p>
      </dgm:t>
    </dgm:pt>
    <dgm:pt modelId="{B30A4E33-1504-4906-AF61-A7CFA8F78805}" type="pres">
      <dgm:prSet presAssocID="{205CB6EC-A9FF-4D89-8CDB-DCF558CE4ACA}" presName="Name0" presStyleCnt="0">
        <dgm:presLayoutVars>
          <dgm:dir/>
          <dgm:resizeHandles val="exact"/>
        </dgm:presLayoutVars>
      </dgm:prSet>
      <dgm:spPr/>
    </dgm:pt>
    <dgm:pt modelId="{7A066FD0-9F27-402D-A36D-B05E02C07772}" type="pres">
      <dgm:prSet presAssocID="{2D1BF457-34F1-44E0-B4C5-1E80DB5A6612}" presName="node" presStyleLbl="node1" presStyleIdx="0" presStyleCnt="3">
        <dgm:presLayoutVars>
          <dgm:bulletEnabled val="1"/>
        </dgm:presLayoutVars>
      </dgm:prSet>
      <dgm:spPr/>
    </dgm:pt>
    <dgm:pt modelId="{B2584376-BBE1-42A8-AC33-580F93ECD017}" type="pres">
      <dgm:prSet presAssocID="{AD327439-98BB-4122-892D-F860CF762700}" presName="sibTrans" presStyleLbl="sibTrans2D1" presStyleIdx="0" presStyleCnt="2"/>
      <dgm:spPr/>
    </dgm:pt>
    <dgm:pt modelId="{7700A43D-045D-4654-B8AF-8C014C3DAE03}" type="pres">
      <dgm:prSet presAssocID="{AD327439-98BB-4122-892D-F860CF762700}" presName="connectorText" presStyleLbl="sibTrans2D1" presStyleIdx="0" presStyleCnt="2"/>
      <dgm:spPr/>
    </dgm:pt>
    <dgm:pt modelId="{1479C54A-9441-49D8-B9FA-FDFA0EF44C6F}" type="pres">
      <dgm:prSet presAssocID="{B848DC36-6156-4399-8E6B-08EB561F5D16}" presName="node" presStyleLbl="node1" presStyleIdx="1" presStyleCnt="3">
        <dgm:presLayoutVars>
          <dgm:bulletEnabled val="1"/>
        </dgm:presLayoutVars>
      </dgm:prSet>
      <dgm:spPr/>
    </dgm:pt>
    <dgm:pt modelId="{3911FB16-E4BF-43FB-9E83-5359ECC220F9}" type="pres">
      <dgm:prSet presAssocID="{DCA66A56-1710-4E00-80A5-E16C0626F384}" presName="sibTrans" presStyleLbl="sibTrans2D1" presStyleIdx="1" presStyleCnt="2"/>
      <dgm:spPr/>
    </dgm:pt>
    <dgm:pt modelId="{FE1BA6E0-7BA6-4816-BAE9-8013567B0B8A}" type="pres">
      <dgm:prSet presAssocID="{DCA66A56-1710-4E00-80A5-E16C0626F384}" presName="connectorText" presStyleLbl="sibTrans2D1" presStyleIdx="1" presStyleCnt="2"/>
      <dgm:spPr/>
    </dgm:pt>
    <dgm:pt modelId="{A7A8DC94-4209-4E7E-850C-A5F3495B4822}" type="pres">
      <dgm:prSet presAssocID="{EDCEA925-A710-403A-A683-B4E21AB6B00A}" presName="node" presStyleLbl="node1" presStyleIdx="2" presStyleCnt="3">
        <dgm:presLayoutVars>
          <dgm:bulletEnabled val="1"/>
        </dgm:presLayoutVars>
      </dgm:prSet>
      <dgm:spPr/>
    </dgm:pt>
  </dgm:ptLst>
  <dgm:cxnLst>
    <dgm:cxn modelId="{65FD4A09-46A5-4B53-BDCF-960CB7C619B8}" type="presOf" srcId="{2D1BF457-34F1-44E0-B4C5-1E80DB5A6612}" destId="{7A066FD0-9F27-402D-A36D-B05E02C07772}" srcOrd="0" destOrd="0" presId="urn:microsoft.com/office/officeart/2005/8/layout/process1"/>
    <dgm:cxn modelId="{88B29B0E-F1D1-4D1E-84E4-DD4F64F47B04}" type="presOf" srcId="{DCA66A56-1710-4E00-80A5-E16C0626F384}" destId="{FE1BA6E0-7BA6-4816-BAE9-8013567B0B8A}" srcOrd="1" destOrd="0" presId="urn:microsoft.com/office/officeart/2005/8/layout/process1"/>
    <dgm:cxn modelId="{C8C99518-9FC1-443E-B0E6-3537097BA25D}" type="presOf" srcId="{EDCEA925-A710-403A-A683-B4E21AB6B00A}" destId="{A7A8DC94-4209-4E7E-850C-A5F3495B4822}" srcOrd="0" destOrd="0" presId="urn:microsoft.com/office/officeart/2005/8/layout/process1"/>
    <dgm:cxn modelId="{6D25A82D-C80D-4A9C-BEDB-B0F1ED8CCC66}" type="presOf" srcId="{DCA66A56-1710-4E00-80A5-E16C0626F384}" destId="{3911FB16-E4BF-43FB-9E83-5359ECC220F9}" srcOrd="0" destOrd="0" presId="urn:microsoft.com/office/officeart/2005/8/layout/process1"/>
    <dgm:cxn modelId="{17964741-40A2-43B3-A6BC-986E5A9A960F}" type="presOf" srcId="{AD327439-98BB-4122-892D-F860CF762700}" destId="{7700A43D-045D-4654-B8AF-8C014C3DAE03}" srcOrd="1" destOrd="0" presId="urn:microsoft.com/office/officeart/2005/8/layout/process1"/>
    <dgm:cxn modelId="{D9945961-74BD-4824-AB48-B81897762806}" type="presOf" srcId="{AD327439-98BB-4122-892D-F860CF762700}" destId="{B2584376-BBE1-42A8-AC33-580F93ECD017}" srcOrd="0" destOrd="0" presId="urn:microsoft.com/office/officeart/2005/8/layout/process1"/>
    <dgm:cxn modelId="{FE726165-E491-4C3E-977F-FB89CB8B24E5}" srcId="{205CB6EC-A9FF-4D89-8CDB-DCF558CE4ACA}" destId="{2D1BF457-34F1-44E0-B4C5-1E80DB5A6612}" srcOrd="0" destOrd="0" parTransId="{4B1E6DA6-07DA-41B2-8591-21F33BE3908A}" sibTransId="{AD327439-98BB-4122-892D-F860CF762700}"/>
    <dgm:cxn modelId="{CCFBD86E-898F-4ABB-B6FC-047893078F08}" type="presOf" srcId="{205CB6EC-A9FF-4D89-8CDB-DCF558CE4ACA}" destId="{B30A4E33-1504-4906-AF61-A7CFA8F78805}" srcOrd="0" destOrd="0" presId="urn:microsoft.com/office/officeart/2005/8/layout/process1"/>
    <dgm:cxn modelId="{EAD3ACDD-687E-418B-AB8A-0CE71362B105}" srcId="{205CB6EC-A9FF-4D89-8CDB-DCF558CE4ACA}" destId="{B848DC36-6156-4399-8E6B-08EB561F5D16}" srcOrd="1" destOrd="0" parTransId="{46563B90-A12D-411F-BB4D-818D167F2EC7}" sibTransId="{DCA66A56-1710-4E00-80A5-E16C0626F384}"/>
    <dgm:cxn modelId="{A33FCFEB-899F-42A0-B306-ADDD93CE41DB}" srcId="{205CB6EC-A9FF-4D89-8CDB-DCF558CE4ACA}" destId="{EDCEA925-A710-403A-A683-B4E21AB6B00A}" srcOrd="2" destOrd="0" parTransId="{39DD8AB2-0208-4C75-8967-BEB1875711FE}" sibTransId="{51FEDDCE-558F-43D8-9753-569A252558C3}"/>
    <dgm:cxn modelId="{6FB5C5F1-FD2A-4A4F-B3E4-4E43A8BEBEF5}" type="presOf" srcId="{B848DC36-6156-4399-8E6B-08EB561F5D16}" destId="{1479C54A-9441-49D8-B9FA-FDFA0EF44C6F}" srcOrd="0" destOrd="0" presId="urn:microsoft.com/office/officeart/2005/8/layout/process1"/>
    <dgm:cxn modelId="{C22D7800-99C5-4B64-8F84-EF5EC6D36DA2}" type="presParOf" srcId="{B30A4E33-1504-4906-AF61-A7CFA8F78805}" destId="{7A066FD0-9F27-402D-A36D-B05E02C07772}" srcOrd="0" destOrd="0" presId="urn:microsoft.com/office/officeart/2005/8/layout/process1"/>
    <dgm:cxn modelId="{8719BD94-6BF5-4D94-A879-ABE548185E3F}" type="presParOf" srcId="{B30A4E33-1504-4906-AF61-A7CFA8F78805}" destId="{B2584376-BBE1-42A8-AC33-580F93ECD017}" srcOrd="1" destOrd="0" presId="urn:microsoft.com/office/officeart/2005/8/layout/process1"/>
    <dgm:cxn modelId="{E85ADE7F-462C-44E2-8CBB-AB256E7F4828}" type="presParOf" srcId="{B2584376-BBE1-42A8-AC33-580F93ECD017}" destId="{7700A43D-045D-4654-B8AF-8C014C3DAE03}" srcOrd="0" destOrd="0" presId="urn:microsoft.com/office/officeart/2005/8/layout/process1"/>
    <dgm:cxn modelId="{C5F35FF8-08D7-4AC8-BA3B-931D06D83F0C}" type="presParOf" srcId="{B30A4E33-1504-4906-AF61-A7CFA8F78805}" destId="{1479C54A-9441-49D8-B9FA-FDFA0EF44C6F}" srcOrd="2" destOrd="0" presId="urn:microsoft.com/office/officeart/2005/8/layout/process1"/>
    <dgm:cxn modelId="{0D0AC5C1-1EDE-4A86-A83F-EEAC493E5AA8}" type="presParOf" srcId="{B30A4E33-1504-4906-AF61-A7CFA8F78805}" destId="{3911FB16-E4BF-43FB-9E83-5359ECC220F9}" srcOrd="3" destOrd="0" presId="urn:microsoft.com/office/officeart/2005/8/layout/process1"/>
    <dgm:cxn modelId="{5A370BFB-208A-46B1-804E-1813BA60A3B4}" type="presParOf" srcId="{3911FB16-E4BF-43FB-9E83-5359ECC220F9}" destId="{FE1BA6E0-7BA6-4816-BAE9-8013567B0B8A}" srcOrd="0" destOrd="0" presId="urn:microsoft.com/office/officeart/2005/8/layout/process1"/>
    <dgm:cxn modelId="{B70107C6-66EB-4773-8717-0D8D561B24F8}" type="presParOf" srcId="{B30A4E33-1504-4906-AF61-A7CFA8F78805}" destId="{A7A8DC94-4209-4E7E-850C-A5F3495B4822}"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A25E583-9118-490D-B36C-73B4FEBECE92}" type="doc">
      <dgm:prSet loTypeId="urn:microsoft.com/office/officeart/2016/7/layout/LinearBlockProcessNumbered" loCatId="process" qsTypeId="urn:microsoft.com/office/officeart/2005/8/quickstyle/simple2" qsCatId="simple" csTypeId="urn:microsoft.com/office/officeart/2005/8/colors/accent3_2" csCatId="accent3"/>
      <dgm:spPr/>
      <dgm:t>
        <a:bodyPr/>
        <a:lstStyle/>
        <a:p>
          <a:endParaRPr lang="en-US"/>
        </a:p>
      </dgm:t>
    </dgm:pt>
    <dgm:pt modelId="{01E6C4A5-CB61-476E-AB47-1CB67CDA2421}">
      <dgm:prSet/>
      <dgm:spPr/>
      <dgm:t>
        <a:bodyPr/>
        <a:lstStyle/>
        <a:p>
          <a:r>
            <a:rPr lang="en-ZA" dirty="0"/>
            <a:t>To Identify the key literacy programs implemented by the Department of Basic Education over the last three decades.</a:t>
          </a:r>
          <a:endParaRPr lang="en-US" dirty="0"/>
        </a:p>
      </dgm:t>
    </dgm:pt>
    <dgm:pt modelId="{46BEC220-0043-4EF3-B2C3-C8C055A19D0E}" type="parTrans" cxnId="{ED7622EA-27DA-4616-9F37-5CFCC71E1FC3}">
      <dgm:prSet/>
      <dgm:spPr/>
      <dgm:t>
        <a:bodyPr/>
        <a:lstStyle/>
        <a:p>
          <a:endParaRPr lang="en-US"/>
        </a:p>
      </dgm:t>
    </dgm:pt>
    <dgm:pt modelId="{DD3FBDC2-EA8A-4B99-A282-55DA5C3CB4E2}" type="sibTrans" cxnId="{ED7622EA-27DA-4616-9F37-5CFCC71E1FC3}">
      <dgm:prSet phldrT="01"/>
      <dgm:spPr/>
      <dgm:t>
        <a:bodyPr/>
        <a:lstStyle/>
        <a:p>
          <a:r>
            <a:rPr lang="en-US"/>
            <a:t>01</a:t>
          </a:r>
        </a:p>
      </dgm:t>
    </dgm:pt>
    <dgm:pt modelId="{8269E75B-1E6D-4C4B-A115-64B854D631A7}">
      <dgm:prSet/>
      <dgm:spPr/>
      <dgm:t>
        <a:bodyPr/>
        <a:lstStyle/>
        <a:p>
          <a:r>
            <a:rPr lang="en-ZA" dirty="0"/>
            <a:t>To evaluate </a:t>
          </a:r>
          <a:r>
            <a:rPr lang="en-US" dirty="0"/>
            <a:t>how widely were these programs implemented in South African schools.</a:t>
          </a:r>
        </a:p>
      </dgm:t>
    </dgm:pt>
    <dgm:pt modelId="{10285BBC-71D8-4AED-8835-25814A32A8C3}" type="parTrans" cxnId="{C60FB8B9-B09D-4B35-9757-2BD7417C16B2}">
      <dgm:prSet/>
      <dgm:spPr/>
      <dgm:t>
        <a:bodyPr/>
        <a:lstStyle/>
        <a:p>
          <a:endParaRPr lang="en-US"/>
        </a:p>
      </dgm:t>
    </dgm:pt>
    <dgm:pt modelId="{C1B46D7B-DDA9-4555-85A3-D7C58BB6F404}" type="sibTrans" cxnId="{C60FB8B9-B09D-4B35-9757-2BD7417C16B2}">
      <dgm:prSet phldrT="02"/>
      <dgm:spPr/>
      <dgm:t>
        <a:bodyPr/>
        <a:lstStyle/>
        <a:p>
          <a:r>
            <a:rPr lang="en-US"/>
            <a:t>02</a:t>
          </a:r>
        </a:p>
      </dgm:t>
    </dgm:pt>
    <dgm:pt modelId="{BD5C3FD9-AE21-4CF3-9FA7-693EDD4DBD23}">
      <dgm:prSet/>
      <dgm:spPr/>
      <dgm:t>
        <a:bodyPr/>
        <a:lstStyle/>
        <a:p>
          <a:r>
            <a:rPr lang="en-US" dirty="0"/>
            <a:t>To review existing evidence regarding the impact of Department of Basic Education (DBE) literacy programs in South Africa on learners' literacy skills.</a:t>
          </a:r>
        </a:p>
      </dgm:t>
    </dgm:pt>
    <dgm:pt modelId="{B3AD6428-4D6A-42E6-ADA0-481C21BA1A61}" type="parTrans" cxnId="{F1D838E0-44E6-4007-83E3-7FB00E75467B}">
      <dgm:prSet/>
      <dgm:spPr/>
      <dgm:t>
        <a:bodyPr/>
        <a:lstStyle/>
        <a:p>
          <a:endParaRPr lang="en-US"/>
        </a:p>
      </dgm:t>
    </dgm:pt>
    <dgm:pt modelId="{577BD460-A2AB-4CF2-9146-8235A228928B}" type="sibTrans" cxnId="{F1D838E0-44E6-4007-83E3-7FB00E75467B}">
      <dgm:prSet phldrT="03"/>
      <dgm:spPr/>
      <dgm:t>
        <a:bodyPr/>
        <a:lstStyle/>
        <a:p>
          <a:r>
            <a:rPr lang="en-US"/>
            <a:t>03</a:t>
          </a:r>
        </a:p>
      </dgm:t>
    </dgm:pt>
    <dgm:pt modelId="{DB61A161-03A3-404C-B34E-935B43E1AABA}" type="pres">
      <dgm:prSet presAssocID="{FA25E583-9118-490D-B36C-73B4FEBECE92}" presName="Name0" presStyleCnt="0">
        <dgm:presLayoutVars>
          <dgm:animLvl val="lvl"/>
          <dgm:resizeHandles val="exact"/>
        </dgm:presLayoutVars>
      </dgm:prSet>
      <dgm:spPr/>
    </dgm:pt>
    <dgm:pt modelId="{7E4B4443-2800-43F1-A883-15A2E7741BC6}" type="pres">
      <dgm:prSet presAssocID="{01E6C4A5-CB61-476E-AB47-1CB67CDA2421}" presName="compositeNode" presStyleCnt="0">
        <dgm:presLayoutVars>
          <dgm:bulletEnabled val="1"/>
        </dgm:presLayoutVars>
      </dgm:prSet>
      <dgm:spPr/>
    </dgm:pt>
    <dgm:pt modelId="{C889E112-7F21-4D85-803A-49A719DA3C7C}" type="pres">
      <dgm:prSet presAssocID="{01E6C4A5-CB61-476E-AB47-1CB67CDA2421}" presName="bgRect" presStyleLbl="alignNode1" presStyleIdx="0" presStyleCnt="3"/>
      <dgm:spPr/>
    </dgm:pt>
    <dgm:pt modelId="{0B092746-D2A3-4B11-B791-6A46CC4E20F1}" type="pres">
      <dgm:prSet presAssocID="{DD3FBDC2-EA8A-4B99-A282-55DA5C3CB4E2}" presName="sibTransNodeRect" presStyleLbl="alignNode1" presStyleIdx="0" presStyleCnt="3">
        <dgm:presLayoutVars>
          <dgm:chMax val="0"/>
          <dgm:bulletEnabled val="1"/>
        </dgm:presLayoutVars>
      </dgm:prSet>
      <dgm:spPr/>
    </dgm:pt>
    <dgm:pt modelId="{56DFA3E2-9F81-4C96-A9D1-F8BC4E196ABA}" type="pres">
      <dgm:prSet presAssocID="{01E6C4A5-CB61-476E-AB47-1CB67CDA2421}" presName="nodeRect" presStyleLbl="alignNode1" presStyleIdx="0" presStyleCnt="3">
        <dgm:presLayoutVars>
          <dgm:bulletEnabled val="1"/>
        </dgm:presLayoutVars>
      </dgm:prSet>
      <dgm:spPr/>
    </dgm:pt>
    <dgm:pt modelId="{C498D336-8353-424B-B6D0-9CD77231A667}" type="pres">
      <dgm:prSet presAssocID="{DD3FBDC2-EA8A-4B99-A282-55DA5C3CB4E2}" presName="sibTrans" presStyleCnt="0"/>
      <dgm:spPr/>
    </dgm:pt>
    <dgm:pt modelId="{31B94C15-3C34-4329-B76C-909E29811E54}" type="pres">
      <dgm:prSet presAssocID="{8269E75B-1E6D-4C4B-A115-64B854D631A7}" presName="compositeNode" presStyleCnt="0">
        <dgm:presLayoutVars>
          <dgm:bulletEnabled val="1"/>
        </dgm:presLayoutVars>
      </dgm:prSet>
      <dgm:spPr/>
    </dgm:pt>
    <dgm:pt modelId="{91038A87-542D-4199-A4BE-AE318DF15A81}" type="pres">
      <dgm:prSet presAssocID="{8269E75B-1E6D-4C4B-A115-64B854D631A7}" presName="bgRect" presStyleLbl="alignNode1" presStyleIdx="1" presStyleCnt="3"/>
      <dgm:spPr/>
    </dgm:pt>
    <dgm:pt modelId="{02A9E144-74E8-4201-8259-1ACC1C5B3BD5}" type="pres">
      <dgm:prSet presAssocID="{C1B46D7B-DDA9-4555-85A3-D7C58BB6F404}" presName="sibTransNodeRect" presStyleLbl="alignNode1" presStyleIdx="1" presStyleCnt="3">
        <dgm:presLayoutVars>
          <dgm:chMax val="0"/>
          <dgm:bulletEnabled val="1"/>
        </dgm:presLayoutVars>
      </dgm:prSet>
      <dgm:spPr/>
    </dgm:pt>
    <dgm:pt modelId="{6F02390D-9FD8-4F2F-9CFC-A44BE6715E45}" type="pres">
      <dgm:prSet presAssocID="{8269E75B-1E6D-4C4B-A115-64B854D631A7}" presName="nodeRect" presStyleLbl="alignNode1" presStyleIdx="1" presStyleCnt="3">
        <dgm:presLayoutVars>
          <dgm:bulletEnabled val="1"/>
        </dgm:presLayoutVars>
      </dgm:prSet>
      <dgm:spPr/>
    </dgm:pt>
    <dgm:pt modelId="{69670CCB-F8B9-4E61-BB59-0BA6098DB556}" type="pres">
      <dgm:prSet presAssocID="{C1B46D7B-DDA9-4555-85A3-D7C58BB6F404}" presName="sibTrans" presStyleCnt="0"/>
      <dgm:spPr/>
    </dgm:pt>
    <dgm:pt modelId="{403C8D46-E5E7-4D9C-BF84-003A6F45CC51}" type="pres">
      <dgm:prSet presAssocID="{BD5C3FD9-AE21-4CF3-9FA7-693EDD4DBD23}" presName="compositeNode" presStyleCnt="0">
        <dgm:presLayoutVars>
          <dgm:bulletEnabled val="1"/>
        </dgm:presLayoutVars>
      </dgm:prSet>
      <dgm:spPr/>
    </dgm:pt>
    <dgm:pt modelId="{E8E3277B-2489-450D-92C4-F8CBB6FE7C74}" type="pres">
      <dgm:prSet presAssocID="{BD5C3FD9-AE21-4CF3-9FA7-693EDD4DBD23}" presName="bgRect" presStyleLbl="alignNode1" presStyleIdx="2" presStyleCnt="3"/>
      <dgm:spPr/>
    </dgm:pt>
    <dgm:pt modelId="{5E56FAA1-DE5C-4548-86A1-AB7ACB24CAF0}" type="pres">
      <dgm:prSet presAssocID="{577BD460-A2AB-4CF2-9146-8235A228928B}" presName="sibTransNodeRect" presStyleLbl="alignNode1" presStyleIdx="2" presStyleCnt="3">
        <dgm:presLayoutVars>
          <dgm:chMax val="0"/>
          <dgm:bulletEnabled val="1"/>
        </dgm:presLayoutVars>
      </dgm:prSet>
      <dgm:spPr/>
    </dgm:pt>
    <dgm:pt modelId="{D403C5AC-7E21-4DE1-BF2E-85C51C7F9F8B}" type="pres">
      <dgm:prSet presAssocID="{BD5C3FD9-AE21-4CF3-9FA7-693EDD4DBD23}" presName="nodeRect" presStyleLbl="alignNode1" presStyleIdx="2" presStyleCnt="3">
        <dgm:presLayoutVars>
          <dgm:bulletEnabled val="1"/>
        </dgm:presLayoutVars>
      </dgm:prSet>
      <dgm:spPr/>
    </dgm:pt>
  </dgm:ptLst>
  <dgm:cxnLst>
    <dgm:cxn modelId="{0AA96B2D-C8A0-4355-8205-289F85A997DD}" type="presOf" srcId="{01E6C4A5-CB61-476E-AB47-1CB67CDA2421}" destId="{C889E112-7F21-4D85-803A-49A719DA3C7C}" srcOrd="0" destOrd="0" presId="urn:microsoft.com/office/officeart/2016/7/layout/LinearBlockProcessNumbered"/>
    <dgm:cxn modelId="{B7FFCF67-D62E-438F-8DB4-C1542D8E87EF}" type="presOf" srcId="{C1B46D7B-DDA9-4555-85A3-D7C58BB6F404}" destId="{02A9E144-74E8-4201-8259-1ACC1C5B3BD5}" srcOrd="0" destOrd="0" presId="urn:microsoft.com/office/officeart/2016/7/layout/LinearBlockProcessNumbered"/>
    <dgm:cxn modelId="{06B81E89-23A9-4D2D-BCB9-9E04B020BEAF}" type="presOf" srcId="{577BD460-A2AB-4CF2-9146-8235A228928B}" destId="{5E56FAA1-DE5C-4548-86A1-AB7ACB24CAF0}" srcOrd="0" destOrd="0" presId="urn:microsoft.com/office/officeart/2016/7/layout/LinearBlockProcessNumbered"/>
    <dgm:cxn modelId="{6D805196-9230-4BF7-83D3-348AC83DE6CC}" type="presOf" srcId="{8269E75B-1E6D-4C4B-A115-64B854D631A7}" destId="{91038A87-542D-4199-A4BE-AE318DF15A81}" srcOrd="0" destOrd="0" presId="urn:microsoft.com/office/officeart/2016/7/layout/LinearBlockProcessNumbered"/>
    <dgm:cxn modelId="{C60FB8B9-B09D-4B35-9757-2BD7417C16B2}" srcId="{FA25E583-9118-490D-B36C-73B4FEBECE92}" destId="{8269E75B-1E6D-4C4B-A115-64B854D631A7}" srcOrd="1" destOrd="0" parTransId="{10285BBC-71D8-4AED-8835-25814A32A8C3}" sibTransId="{C1B46D7B-DDA9-4555-85A3-D7C58BB6F404}"/>
    <dgm:cxn modelId="{8425C1C8-362D-491D-B278-2117ABB7FEB7}" type="presOf" srcId="{FA25E583-9118-490D-B36C-73B4FEBECE92}" destId="{DB61A161-03A3-404C-B34E-935B43E1AABA}" srcOrd="0" destOrd="0" presId="urn:microsoft.com/office/officeart/2016/7/layout/LinearBlockProcessNumbered"/>
    <dgm:cxn modelId="{F799FAD6-B8A6-438D-A672-1D641BB2749B}" type="presOf" srcId="{8269E75B-1E6D-4C4B-A115-64B854D631A7}" destId="{6F02390D-9FD8-4F2F-9CFC-A44BE6715E45}" srcOrd="1" destOrd="0" presId="urn:microsoft.com/office/officeart/2016/7/layout/LinearBlockProcessNumbered"/>
    <dgm:cxn modelId="{F1D838E0-44E6-4007-83E3-7FB00E75467B}" srcId="{FA25E583-9118-490D-B36C-73B4FEBECE92}" destId="{BD5C3FD9-AE21-4CF3-9FA7-693EDD4DBD23}" srcOrd="2" destOrd="0" parTransId="{B3AD6428-4D6A-42E6-ADA0-481C21BA1A61}" sibTransId="{577BD460-A2AB-4CF2-9146-8235A228928B}"/>
    <dgm:cxn modelId="{ED7622EA-27DA-4616-9F37-5CFCC71E1FC3}" srcId="{FA25E583-9118-490D-B36C-73B4FEBECE92}" destId="{01E6C4A5-CB61-476E-AB47-1CB67CDA2421}" srcOrd="0" destOrd="0" parTransId="{46BEC220-0043-4EF3-B2C3-C8C055A19D0E}" sibTransId="{DD3FBDC2-EA8A-4B99-A282-55DA5C3CB4E2}"/>
    <dgm:cxn modelId="{890618EB-EE3C-4E75-A8BF-3998337AAA16}" type="presOf" srcId="{DD3FBDC2-EA8A-4B99-A282-55DA5C3CB4E2}" destId="{0B092746-D2A3-4B11-B791-6A46CC4E20F1}" srcOrd="0" destOrd="0" presId="urn:microsoft.com/office/officeart/2016/7/layout/LinearBlockProcessNumbered"/>
    <dgm:cxn modelId="{15B99FEE-F6F4-433F-A0A5-9F326CB2E85B}" type="presOf" srcId="{BD5C3FD9-AE21-4CF3-9FA7-693EDD4DBD23}" destId="{D403C5AC-7E21-4DE1-BF2E-85C51C7F9F8B}" srcOrd="1" destOrd="0" presId="urn:microsoft.com/office/officeart/2016/7/layout/LinearBlockProcessNumbered"/>
    <dgm:cxn modelId="{E73F4BF8-2BA5-40EC-BDCE-BB473F9C3F46}" type="presOf" srcId="{BD5C3FD9-AE21-4CF3-9FA7-693EDD4DBD23}" destId="{E8E3277B-2489-450D-92C4-F8CBB6FE7C74}" srcOrd="0" destOrd="0" presId="urn:microsoft.com/office/officeart/2016/7/layout/LinearBlockProcessNumbered"/>
    <dgm:cxn modelId="{CEE1C3FD-2044-4E7E-A00B-6BB5B2839E51}" type="presOf" srcId="{01E6C4A5-CB61-476E-AB47-1CB67CDA2421}" destId="{56DFA3E2-9F81-4C96-A9D1-F8BC4E196ABA}" srcOrd="1" destOrd="0" presId="urn:microsoft.com/office/officeart/2016/7/layout/LinearBlockProcessNumbered"/>
    <dgm:cxn modelId="{E938C1DD-DC4E-48CB-BBE9-AA9483960D2B}" type="presParOf" srcId="{DB61A161-03A3-404C-B34E-935B43E1AABA}" destId="{7E4B4443-2800-43F1-A883-15A2E7741BC6}" srcOrd="0" destOrd="0" presId="urn:microsoft.com/office/officeart/2016/7/layout/LinearBlockProcessNumbered"/>
    <dgm:cxn modelId="{5212D659-F968-480F-85AC-C6BE0954EF3D}" type="presParOf" srcId="{7E4B4443-2800-43F1-A883-15A2E7741BC6}" destId="{C889E112-7F21-4D85-803A-49A719DA3C7C}" srcOrd="0" destOrd="0" presId="urn:microsoft.com/office/officeart/2016/7/layout/LinearBlockProcessNumbered"/>
    <dgm:cxn modelId="{CA2AF756-8BE6-44A1-A3A6-936E38948BD2}" type="presParOf" srcId="{7E4B4443-2800-43F1-A883-15A2E7741BC6}" destId="{0B092746-D2A3-4B11-B791-6A46CC4E20F1}" srcOrd="1" destOrd="0" presId="urn:microsoft.com/office/officeart/2016/7/layout/LinearBlockProcessNumbered"/>
    <dgm:cxn modelId="{37010B83-8350-477D-B1A1-BE475A093908}" type="presParOf" srcId="{7E4B4443-2800-43F1-A883-15A2E7741BC6}" destId="{56DFA3E2-9F81-4C96-A9D1-F8BC4E196ABA}" srcOrd="2" destOrd="0" presId="urn:microsoft.com/office/officeart/2016/7/layout/LinearBlockProcessNumbered"/>
    <dgm:cxn modelId="{9F960804-7B93-4592-88F0-1B8AE71D2EF7}" type="presParOf" srcId="{DB61A161-03A3-404C-B34E-935B43E1AABA}" destId="{C498D336-8353-424B-B6D0-9CD77231A667}" srcOrd="1" destOrd="0" presId="urn:microsoft.com/office/officeart/2016/7/layout/LinearBlockProcessNumbered"/>
    <dgm:cxn modelId="{965924C2-0BBB-44D2-B4C2-93DE554CDC79}" type="presParOf" srcId="{DB61A161-03A3-404C-B34E-935B43E1AABA}" destId="{31B94C15-3C34-4329-B76C-909E29811E54}" srcOrd="2" destOrd="0" presId="urn:microsoft.com/office/officeart/2016/7/layout/LinearBlockProcessNumbered"/>
    <dgm:cxn modelId="{3CD7153B-570F-4C34-B7E3-672AAC8938C1}" type="presParOf" srcId="{31B94C15-3C34-4329-B76C-909E29811E54}" destId="{91038A87-542D-4199-A4BE-AE318DF15A81}" srcOrd="0" destOrd="0" presId="urn:microsoft.com/office/officeart/2016/7/layout/LinearBlockProcessNumbered"/>
    <dgm:cxn modelId="{D1A7B00D-9B74-424E-A90E-8F298150468B}" type="presParOf" srcId="{31B94C15-3C34-4329-B76C-909E29811E54}" destId="{02A9E144-74E8-4201-8259-1ACC1C5B3BD5}" srcOrd="1" destOrd="0" presId="urn:microsoft.com/office/officeart/2016/7/layout/LinearBlockProcessNumbered"/>
    <dgm:cxn modelId="{BD0582D2-7451-4218-8619-29A493162382}" type="presParOf" srcId="{31B94C15-3C34-4329-B76C-909E29811E54}" destId="{6F02390D-9FD8-4F2F-9CFC-A44BE6715E45}" srcOrd="2" destOrd="0" presId="urn:microsoft.com/office/officeart/2016/7/layout/LinearBlockProcessNumbered"/>
    <dgm:cxn modelId="{B89042ED-01CB-4B79-BEA1-BA75FCA3A56B}" type="presParOf" srcId="{DB61A161-03A3-404C-B34E-935B43E1AABA}" destId="{69670CCB-F8B9-4E61-BB59-0BA6098DB556}" srcOrd="3" destOrd="0" presId="urn:microsoft.com/office/officeart/2016/7/layout/LinearBlockProcessNumbered"/>
    <dgm:cxn modelId="{734D6FE9-2381-41CD-86B0-70FA6DCCF03A}" type="presParOf" srcId="{DB61A161-03A3-404C-B34E-935B43E1AABA}" destId="{403C8D46-E5E7-4D9C-BF84-003A6F45CC51}" srcOrd="4" destOrd="0" presId="urn:microsoft.com/office/officeart/2016/7/layout/LinearBlockProcessNumbered"/>
    <dgm:cxn modelId="{81D87C1E-99D6-45E9-9728-7C0437223C0A}" type="presParOf" srcId="{403C8D46-E5E7-4D9C-BF84-003A6F45CC51}" destId="{E8E3277B-2489-450D-92C4-F8CBB6FE7C74}" srcOrd="0" destOrd="0" presId="urn:microsoft.com/office/officeart/2016/7/layout/LinearBlockProcessNumbered"/>
    <dgm:cxn modelId="{9E06BE4E-4D8F-45A1-9885-F66268735F2F}" type="presParOf" srcId="{403C8D46-E5E7-4D9C-BF84-003A6F45CC51}" destId="{5E56FAA1-DE5C-4548-86A1-AB7ACB24CAF0}" srcOrd="1" destOrd="0" presId="urn:microsoft.com/office/officeart/2016/7/layout/LinearBlockProcessNumbered"/>
    <dgm:cxn modelId="{FB557B45-6F6B-43DD-A2E4-7758E0885EB0}" type="presParOf" srcId="{403C8D46-E5E7-4D9C-BF84-003A6F45CC51}" destId="{D403C5AC-7E21-4DE1-BF2E-85C51C7F9F8B}" srcOrd="2" destOrd="0" presId="urn:microsoft.com/office/officeart/2016/7/layout/LinearBlockProcessNumbered"/>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E5CA8C2-5BDA-4A01-9132-65E9A52E50B8}"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en-ZA"/>
        </a:p>
      </dgm:t>
    </dgm:pt>
    <dgm:pt modelId="{33E44D47-B50F-4E7F-954F-C004AA32A006}">
      <dgm:prSet phldrT="[Text]"/>
      <dgm:spPr/>
      <dgm:t>
        <a:bodyPr/>
        <a:lstStyle/>
        <a:p>
          <a:r>
            <a:rPr lang="en-US" dirty="0"/>
            <a:t>obj1</a:t>
          </a:r>
          <a:endParaRPr lang="en-ZA" dirty="0"/>
        </a:p>
      </dgm:t>
    </dgm:pt>
    <dgm:pt modelId="{72753EF6-E052-4726-AB99-CA6263D6A336}" type="parTrans" cxnId="{35B50325-A581-4389-9FB4-7BE458024DCA}">
      <dgm:prSet/>
      <dgm:spPr/>
      <dgm:t>
        <a:bodyPr/>
        <a:lstStyle/>
        <a:p>
          <a:endParaRPr lang="en-ZA"/>
        </a:p>
      </dgm:t>
    </dgm:pt>
    <dgm:pt modelId="{96272B2C-CA7B-4066-A010-A596BCB1FF13}" type="sibTrans" cxnId="{35B50325-A581-4389-9FB4-7BE458024DCA}">
      <dgm:prSet/>
      <dgm:spPr/>
      <dgm:t>
        <a:bodyPr/>
        <a:lstStyle/>
        <a:p>
          <a:endParaRPr lang="en-ZA"/>
        </a:p>
      </dgm:t>
    </dgm:pt>
    <dgm:pt modelId="{0D29C293-BC0A-48FD-B741-48B2DEF6A3B0}">
      <dgm:prSet phldrT="[Text]"/>
      <dgm:spPr/>
      <dgm:t>
        <a:bodyPr/>
        <a:lstStyle/>
        <a:p>
          <a:r>
            <a:rPr lang="en-US" dirty="0"/>
            <a:t>Over the past 30 years, the DBE has used many different ways to teach reading and writing. This includes new school rules (like CAPS), special plans for reading (like the National Reading Strategy), national tests (like ANAs), big campaigns to get people to read more, and making sure schools always have books and workbooks.</a:t>
          </a:r>
          <a:endParaRPr lang="en-ZA" dirty="0"/>
        </a:p>
      </dgm:t>
    </dgm:pt>
    <dgm:pt modelId="{8380C6E7-238B-447A-A0E9-EA6314CD1A80}" type="parTrans" cxnId="{E4F329D1-8B33-464B-B1E1-0D158D65EF23}">
      <dgm:prSet/>
      <dgm:spPr/>
      <dgm:t>
        <a:bodyPr/>
        <a:lstStyle/>
        <a:p>
          <a:endParaRPr lang="en-ZA"/>
        </a:p>
      </dgm:t>
    </dgm:pt>
    <dgm:pt modelId="{521FDDA2-9B7C-4895-9DE9-163E5A9D0757}" type="sibTrans" cxnId="{E4F329D1-8B33-464B-B1E1-0D158D65EF23}">
      <dgm:prSet/>
      <dgm:spPr/>
      <dgm:t>
        <a:bodyPr/>
        <a:lstStyle/>
        <a:p>
          <a:endParaRPr lang="en-ZA"/>
        </a:p>
      </dgm:t>
    </dgm:pt>
    <dgm:pt modelId="{B2C3CD93-3574-4A90-88F0-E22D11B5AB13}">
      <dgm:prSet phldrT="[Text]"/>
      <dgm:spPr/>
      <dgm:t>
        <a:bodyPr/>
        <a:lstStyle/>
        <a:p>
          <a:r>
            <a:rPr lang="en-US" dirty="0"/>
            <a:t>Obj2</a:t>
          </a:r>
          <a:endParaRPr lang="en-ZA" dirty="0"/>
        </a:p>
      </dgm:t>
    </dgm:pt>
    <dgm:pt modelId="{CB0D9950-6E79-44BB-963B-3B256ABE6E1D}" type="parTrans" cxnId="{404970FD-0057-4078-A58E-C4808D885276}">
      <dgm:prSet/>
      <dgm:spPr/>
      <dgm:t>
        <a:bodyPr/>
        <a:lstStyle/>
        <a:p>
          <a:endParaRPr lang="en-ZA"/>
        </a:p>
      </dgm:t>
    </dgm:pt>
    <dgm:pt modelId="{9E9D902A-A092-4B43-9F67-9C2EB2037637}" type="sibTrans" cxnId="{404970FD-0057-4078-A58E-C4808D885276}">
      <dgm:prSet/>
      <dgm:spPr/>
      <dgm:t>
        <a:bodyPr/>
        <a:lstStyle/>
        <a:p>
          <a:endParaRPr lang="en-ZA"/>
        </a:p>
      </dgm:t>
    </dgm:pt>
    <dgm:pt modelId="{586FEF94-D4D8-4F72-9C66-84A5F713A206}">
      <dgm:prSet phldrT="[Text]"/>
      <dgm:spPr/>
      <dgm:t>
        <a:bodyPr/>
        <a:lstStyle/>
        <a:p>
          <a:r>
            <a:rPr lang="en-US" dirty="0"/>
            <a:t>Obj3</a:t>
          </a:r>
          <a:endParaRPr lang="en-ZA" dirty="0"/>
        </a:p>
      </dgm:t>
    </dgm:pt>
    <dgm:pt modelId="{8C9216B1-3BEC-45FD-9F8E-FFB5180E2A93}" type="parTrans" cxnId="{F626C233-D492-411B-8D2F-C9AB1E749FAE}">
      <dgm:prSet/>
      <dgm:spPr/>
      <dgm:t>
        <a:bodyPr/>
        <a:lstStyle/>
        <a:p>
          <a:endParaRPr lang="en-ZA"/>
        </a:p>
      </dgm:t>
    </dgm:pt>
    <dgm:pt modelId="{AF4BD298-B2CF-4D10-852D-74620F830FB0}" type="sibTrans" cxnId="{F626C233-D492-411B-8D2F-C9AB1E749FAE}">
      <dgm:prSet/>
      <dgm:spPr/>
      <dgm:t>
        <a:bodyPr/>
        <a:lstStyle/>
        <a:p>
          <a:endParaRPr lang="en-ZA"/>
        </a:p>
      </dgm:t>
    </dgm:pt>
    <dgm:pt modelId="{C48649F9-B477-4816-AA96-F1E3354197CB}">
      <dgm:prSet/>
      <dgm:spPr/>
      <dgm:t>
        <a:bodyPr/>
        <a:lstStyle/>
        <a:p>
          <a:endParaRPr lang="en-ZA"/>
        </a:p>
      </dgm:t>
    </dgm:pt>
    <dgm:pt modelId="{867E24A8-BA09-43BA-94D3-E5561DF8B50E}" type="parTrans" cxnId="{37F1E346-17B6-4FB1-BCE9-9EEB5E4035FD}">
      <dgm:prSet/>
      <dgm:spPr/>
      <dgm:t>
        <a:bodyPr/>
        <a:lstStyle/>
        <a:p>
          <a:endParaRPr lang="en-ZA"/>
        </a:p>
      </dgm:t>
    </dgm:pt>
    <dgm:pt modelId="{BF1F8F80-E103-4462-86DC-24C23EA24552}" type="sibTrans" cxnId="{37F1E346-17B6-4FB1-BCE9-9EEB5E4035FD}">
      <dgm:prSet/>
      <dgm:spPr/>
      <dgm:t>
        <a:bodyPr/>
        <a:lstStyle/>
        <a:p>
          <a:endParaRPr lang="en-ZA"/>
        </a:p>
      </dgm:t>
    </dgm:pt>
    <dgm:pt modelId="{A1C00F86-A2AE-4FAE-ADE9-C7AE9A4F2F42}">
      <dgm:prSet/>
      <dgm:spPr/>
      <dgm:t>
        <a:bodyPr/>
        <a:lstStyle/>
        <a:p>
          <a:r>
            <a:rPr lang="en-US" dirty="0"/>
            <a:t>While the main school rules and national tests were meant for all schools across South Africa, the special reading programs often started small as tests in some areas and then slowly grew to more schools. So, even though the plans were national, getting them perfectly implemented everywhere at the same time was a big challenge.</a:t>
          </a:r>
          <a:endParaRPr lang="en-ZA" dirty="0"/>
        </a:p>
      </dgm:t>
    </dgm:pt>
    <dgm:pt modelId="{BD2BBD25-C7C7-4B36-A193-251F095723DE}" type="parTrans" cxnId="{E076A0EC-C634-40AB-A11F-4FDD9FD958FC}">
      <dgm:prSet/>
      <dgm:spPr/>
      <dgm:t>
        <a:bodyPr/>
        <a:lstStyle/>
        <a:p>
          <a:endParaRPr lang="en-ZA"/>
        </a:p>
      </dgm:t>
    </dgm:pt>
    <dgm:pt modelId="{734528BF-2B79-4F85-BA6F-A99E76B93ABC}" type="sibTrans" cxnId="{E076A0EC-C634-40AB-A11F-4FDD9FD958FC}">
      <dgm:prSet/>
      <dgm:spPr/>
      <dgm:t>
        <a:bodyPr/>
        <a:lstStyle/>
        <a:p>
          <a:endParaRPr lang="en-ZA"/>
        </a:p>
      </dgm:t>
    </dgm:pt>
    <dgm:pt modelId="{8A783FE6-7064-4C51-A84A-556C6CFF6F1B}">
      <dgm:prSet/>
      <dgm:spPr/>
      <dgm:t>
        <a:bodyPr/>
        <a:lstStyle/>
        <a:p>
          <a:r>
            <a:rPr lang="en-US"/>
            <a:t>Even with many efforts, national tests still show that many students struggle with reading and understanding. However, specific programs that were carefully studied, like the Early Grade Reading Study (EGRS), clearly helped students improve their reading skills a lot. This suggests that while general rules are important, programs with strong support for teachers and good materials are key to truly helping students learn to read and write better.</a:t>
          </a:r>
          <a:endParaRPr lang="en-ZA"/>
        </a:p>
      </dgm:t>
    </dgm:pt>
    <dgm:pt modelId="{543A18FD-109A-4F26-9E5D-2371C1DBFE46}" type="parTrans" cxnId="{73FE99F1-EB50-41EB-A17C-FA7EC50296C4}">
      <dgm:prSet/>
      <dgm:spPr/>
      <dgm:t>
        <a:bodyPr/>
        <a:lstStyle/>
        <a:p>
          <a:endParaRPr lang="en-ZA"/>
        </a:p>
      </dgm:t>
    </dgm:pt>
    <dgm:pt modelId="{F22AA2F4-8320-4B6F-B29D-3355B89D1082}" type="sibTrans" cxnId="{73FE99F1-EB50-41EB-A17C-FA7EC50296C4}">
      <dgm:prSet/>
      <dgm:spPr/>
      <dgm:t>
        <a:bodyPr/>
        <a:lstStyle/>
        <a:p>
          <a:endParaRPr lang="en-ZA"/>
        </a:p>
      </dgm:t>
    </dgm:pt>
    <dgm:pt modelId="{20C0BD82-4366-43DF-BC3F-2C11E7CA2105}" type="pres">
      <dgm:prSet presAssocID="{FE5CA8C2-5BDA-4A01-9132-65E9A52E50B8}" presName="linearFlow" presStyleCnt="0">
        <dgm:presLayoutVars>
          <dgm:dir/>
          <dgm:animLvl val="lvl"/>
          <dgm:resizeHandles val="exact"/>
        </dgm:presLayoutVars>
      </dgm:prSet>
      <dgm:spPr/>
    </dgm:pt>
    <dgm:pt modelId="{6F988843-449C-4936-A876-420AE4C8F533}" type="pres">
      <dgm:prSet presAssocID="{33E44D47-B50F-4E7F-954F-C004AA32A006}" presName="composite" presStyleCnt="0"/>
      <dgm:spPr/>
    </dgm:pt>
    <dgm:pt modelId="{E5187579-9F94-442F-8D46-8875F342365B}" type="pres">
      <dgm:prSet presAssocID="{33E44D47-B50F-4E7F-954F-C004AA32A006}" presName="parentText" presStyleLbl="alignNode1" presStyleIdx="0" presStyleCnt="3">
        <dgm:presLayoutVars>
          <dgm:chMax val="1"/>
          <dgm:bulletEnabled val="1"/>
        </dgm:presLayoutVars>
      </dgm:prSet>
      <dgm:spPr/>
    </dgm:pt>
    <dgm:pt modelId="{C723022F-CE46-44A5-A128-1066460570E8}" type="pres">
      <dgm:prSet presAssocID="{33E44D47-B50F-4E7F-954F-C004AA32A006}" presName="descendantText" presStyleLbl="alignAcc1" presStyleIdx="0" presStyleCnt="3">
        <dgm:presLayoutVars>
          <dgm:bulletEnabled val="1"/>
        </dgm:presLayoutVars>
      </dgm:prSet>
      <dgm:spPr/>
    </dgm:pt>
    <dgm:pt modelId="{521351C3-B5E0-4DED-9FC5-6CB1B85B1599}" type="pres">
      <dgm:prSet presAssocID="{96272B2C-CA7B-4066-A010-A596BCB1FF13}" presName="sp" presStyleCnt="0"/>
      <dgm:spPr/>
    </dgm:pt>
    <dgm:pt modelId="{26744E6E-2F4D-45CA-BA03-72EC70CFE6FC}" type="pres">
      <dgm:prSet presAssocID="{B2C3CD93-3574-4A90-88F0-E22D11B5AB13}" presName="composite" presStyleCnt="0"/>
      <dgm:spPr/>
    </dgm:pt>
    <dgm:pt modelId="{B4650791-58FC-4CCA-88B7-407602EA8BB0}" type="pres">
      <dgm:prSet presAssocID="{B2C3CD93-3574-4A90-88F0-E22D11B5AB13}" presName="parentText" presStyleLbl="alignNode1" presStyleIdx="1" presStyleCnt="3">
        <dgm:presLayoutVars>
          <dgm:chMax val="1"/>
          <dgm:bulletEnabled val="1"/>
        </dgm:presLayoutVars>
      </dgm:prSet>
      <dgm:spPr/>
    </dgm:pt>
    <dgm:pt modelId="{696FE090-9156-4620-A8B6-622DFE1AED26}" type="pres">
      <dgm:prSet presAssocID="{B2C3CD93-3574-4A90-88F0-E22D11B5AB13}" presName="descendantText" presStyleLbl="alignAcc1" presStyleIdx="1" presStyleCnt="3">
        <dgm:presLayoutVars>
          <dgm:bulletEnabled val="1"/>
        </dgm:presLayoutVars>
      </dgm:prSet>
      <dgm:spPr/>
    </dgm:pt>
    <dgm:pt modelId="{3CB343A8-C4CA-410A-A2CA-1D4E6D3EB983}" type="pres">
      <dgm:prSet presAssocID="{9E9D902A-A092-4B43-9F67-9C2EB2037637}" presName="sp" presStyleCnt="0"/>
      <dgm:spPr/>
    </dgm:pt>
    <dgm:pt modelId="{4E32775E-AA21-4BD8-867F-03C7B7005262}" type="pres">
      <dgm:prSet presAssocID="{586FEF94-D4D8-4F72-9C66-84A5F713A206}" presName="composite" presStyleCnt="0"/>
      <dgm:spPr/>
    </dgm:pt>
    <dgm:pt modelId="{0789192A-1540-4709-862F-D0959EFED610}" type="pres">
      <dgm:prSet presAssocID="{586FEF94-D4D8-4F72-9C66-84A5F713A206}" presName="parentText" presStyleLbl="alignNode1" presStyleIdx="2" presStyleCnt="3">
        <dgm:presLayoutVars>
          <dgm:chMax val="1"/>
          <dgm:bulletEnabled val="1"/>
        </dgm:presLayoutVars>
      </dgm:prSet>
      <dgm:spPr/>
    </dgm:pt>
    <dgm:pt modelId="{F1546C39-8068-4807-8F10-B944FB6C811E}" type="pres">
      <dgm:prSet presAssocID="{586FEF94-D4D8-4F72-9C66-84A5F713A206}" presName="descendantText" presStyleLbl="alignAcc1" presStyleIdx="2" presStyleCnt="3">
        <dgm:presLayoutVars>
          <dgm:bulletEnabled val="1"/>
        </dgm:presLayoutVars>
      </dgm:prSet>
      <dgm:spPr/>
    </dgm:pt>
  </dgm:ptLst>
  <dgm:cxnLst>
    <dgm:cxn modelId="{35B50325-A581-4389-9FB4-7BE458024DCA}" srcId="{FE5CA8C2-5BDA-4A01-9132-65E9A52E50B8}" destId="{33E44D47-B50F-4E7F-954F-C004AA32A006}" srcOrd="0" destOrd="0" parTransId="{72753EF6-E052-4726-AB99-CA6263D6A336}" sibTransId="{96272B2C-CA7B-4066-A010-A596BCB1FF13}"/>
    <dgm:cxn modelId="{F626C233-D492-411B-8D2F-C9AB1E749FAE}" srcId="{FE5CA8C2-5BDA-4A01-9132-65E9A52E50B8}" destId="{586FEF94-D4D8-4F72-9C66-84A5F713A206}" srcOrd="2" destOrd="0" parTransId="{8C9216B1-3BEC-45FD-9F8E-FFB5180E2A93}" sibTransId="{AF4BD298-B2CF-4D10-852D-74620F830FB0}"/>
    <dgm:cxn modelId="{AF998B39-187C-416D-9BDF-6D19B75DFDFD}" type="presOf" srcId="{FE5CA8C2-5BDA-4A01-9132-65E9A52E50B8}" destId="{20C0BD82-4366-43DF-BC3F-2C11E7CA2105}" srcOrd="0" destOrd="0" presId="urn:microsoft.com/office/officeart/2005/8/layout/chevron2"/>
    <dgm:cxn modelId="{8800D75B-3FDF-4E31-8544-4F0A61ACB268}" type="presOf" srcId="{B2C3CD93-3574-4A90-88F0-E22D11B5AB13}" destId="{B4650791-58FC-4CCA-88B7-407602EA8BB0}" srcOrd="0" destOrd="0" presId="urn:microsoft.com/office/officeart/2005/8/layout/chevron2"/>
    <dgm:cxn modelId="{37F1E346-17B6-4FB1-BCE9-9EEB5E4035FD}" srcId="{B2C3CD93-3574-4A90-88F0-E22D11B5AB13}" destId="{C48649F9-B477-4816-AA96-F1E3354197CB}" srcOrd="0" destOrd="0" parTransId="{867E24A8-BA09-43BA-94D3-E5561DF8B50E}" sibTransId="{BF1F8F80-E103-4462-86DC-24C23EA24552}"/>
    <dgm:cxn modelId="{20CBCA49-3128-4C6B-B72B-D2508AF7A6EE}" type="presOf" srcId="{33E44D47-B50F-4E7F-954F-C004AA32A006}" destId="{E5187579-9F94-442F-8D46-8875F342365B}" srcOrd="0" destOrd="0" presId="urn:microsoft.com/office/officeart/2005/8/layout/chevron2"/>
    <dgm:cxn modelId="{A601E249-0531-439F-9E79-09606F79ED0E}" type="presOf" srcId="{586FEF94-D4D8-4F72-9C66-84A5F713A206}" destId="{0789192A-1540-4709-862F-D0959EFED610}" srcOrd="0" destOrd="0" presId="urn:microsoft.com/office/officeart/2005/8/layout/chevron2"/>
    <dgm:cxn modelId="{8C320470-C05F-4A6B-8C37-15BE574AE8F7}" type="presOf" srcId="{8A783FE6-7064-4C51-A84A-556C6CFF6F1B}" destId="{F1546C39-8068-4807-8F10-B944FB6C811E}" srcOrd="0" destOrd="0" presId="urn:microsoft.com/office/officeart/2005/8/layout/chevron2"/>
    <dgm:cxn modelId="{C0741C90-88B9-4B6F-90BB-CCC14A7DCBB1}" type="presOf" srcId="{C48649F9-B477-4816-AA96-F1E3354197CB}" destId="{696FE090-9156-4620-A8B6-622DFE1AED26}" srcOrd="0" destOrd="0" presId="urn:microsoft.com/office/officeart/2005/8/layout/chevron2"/>
    <dgm:cxn modelId="{E4F329D1-8B33-464B-B1E1-0D158D65EF23}" srcId="{33E44D47-B50F-4E7F-954F-C004AA32A006}" destId="{0D29C293-BC0A-48FD-B741-48B2DEF6A3B0}" srcOrd="0" destOrd="0" parTransId="{8380C6E7-238B-447A-A0E9-EA6314CD1A80}" sibTransId="{521FDDA2-9B7C-4895-9DE9-163E5A9D0757}"/>
    <dgm:cxn modelId="{E076A0EC-C634-40AB-A11F-4FDD9FD958FC}" srcId="{B2C3CD93-3574-4A90-88F0-E22D11B5AB13}" destId="{A1C00F86-A2AE-4FAE-ADE9-C7AE9A4F2F42}" srcOrd="1" destOrd="0" parTransId="{BD2BBD25-C7C7-4B36-A193-251F095723DE}" sibTransId="{734528BF-2B79-4F85-BA6F-A99E76B93ABC}"/>
    <dgm:cxn modelId="{73FE99F1-EB50-41EB-A17C-FA7EC50296C4}" srcId="{586FEF94-D4D8-4F72-9C66-84A5F713A206}" destId="{8A783FE6-7064-4C51-A84A-556C6CFF6F1B}" srcOrd="0" destOrd="0" parTransId="{543A18FD-109A-4F26-9E5D-2371C1DBFE46}" sibTransId="{F22AA2F4-8320-4B6F-B29D-3355B89D1082}"/>
    <dgm:cxn modelId="{9A68E2F8-190B-4260-979F-5CAE671C26D1}" type="presOf" srcId="{0D29C293-BC0A-48FD-B741-48B2DEF6A3B0}" destId="{C723022F-CE46-44A5-A128-1066460570E8}" srcOrd="0" destOrd="0" presId="urn:microsoft.com/office/officeart/2005/8/layout/chevron2"/>
    <dgm:cxn modelId="{404970FD-0057-4078-A58E-C4808D885276}" srcId="{FE5CA8C2-5BDA-4A01-9132-65E9A52E50B8}" destId="{B2C3CD93-3574-4A90-88F0-E22D11B5AB13}" srcOrd="1" destOrd="0" parTransId="{CB0D9950-6E79-44BB-963B-3B256ABE6E1D}" sibTransId="{9E9D902A-A092-4B43-9F67-9C2EB2037637}"/>
    <dgm:cxn modelId="{97ACBCFF-6291-4E08-8BDE-16F362A3AFB1}" type="presOf" srcId="{A1C00F86-A2AE-4FAE-ADE9-C7AE9A4F2F42}" destId="{696FE090-9156-4620-A8B6-622DFE1AED26}" srcOrd="0" destOrd="1" presId="urn:microsoft.com/office/officeart/2005/8/layout/chevron2"/>
    <dgm:cxn modelId="{2437E3F0-7E55-474B-B677-F9ABA83C644C}" type="presParOf" srcId="{20C0BD82-4366-43DF-BC3F-2C11E7CA2105}" destId="{6F988843-449C-4936-A876-420AE4C8F533}" srcOrd="0" destOrd="0" presId="urn:microsoft.com/office/officeart/2005/8/layout/chevron2"/>
    <dgm:cxn modelId="{62A0C667-BCB1-4C18-9CB5-422F639FFADB}" type="presParOf" srcId="{6F988843-449C-4936-A876-420AE4C8F533}" destId="{E5187579-9F94-442F-8D46-8875F342365B}" srcOrd="0" destOrd="0" presId="urn:microsoft.com/office/officeart/2005/8/layout/chevron2"/>
    <dgm:cxn modelId="{8F9720CF-EBC1-4305-942F-BCF7CC7DC9C9}" type="presParOf" srcId="{6F988843-449C-4936-A876-420AE4C8F533}" destId="{C723022F-CE46-44A5-A128-1066460570E8}" srcOrd="1" destOrd="0" presId="urn:microsoft.com/office/officeart/2005/8/layout/chevron2"/>
    <dgm:cxn modelId="{A396D13D-CB5E-4C0C-ACD7-C80C09B4A1B8}" type="presParOf" srcId="{20C0BD82-4366-43DF-BC3F-2C11E7CA2105}" destId="{521351C3-B5E0-4DED-9FC5-6CB1B85B1599}" srcOrd="1" destOrd="0" presId="urn:microsoft.com/office/officeart/2005/8/layout/chevron2"/>
    <dgm:cxn modelId="{224EC930-70CD-40EE-B0C9-939021C79499}" type="presParOf" srcId="{20C0BD82-4366-43DF-BC3F-2C11E7CA2105}" destId="{26744E6E-2F4D-45CA-BA03-72EC70CFE6FC}" srcOrd="2" destOrd="0" presId="urn:microsoft.com/office/officeart/2005/8/layout/chevron2"/>
    <dgm:cxn modelId="{E45853BD-5774-49A7-A774-672CD4768999}" type="presParOf" srcId="{26744E6E-2F4D-45CA-BA03-72EC70CFE6FC}" destId="{B4650791-58FC-4CCA-88B7-407602EA8BB0}" srcOrd="0" destOrd="0" presId="urn:microsoft.com/office/officeart/2005/8/layout/chevron2"/>
    <dgm:cxn modelId="{2350DE08-3B20-4D74-A3FB-606B463EEB76}" type="presParOf" srcId="{26744E6E-2F4D-45CA-BA03-72EC70CFE6FC}" destId="{696FE090-9156-4620-A8B6-622DFE1AED26}" srcOrd="1" destOrd="0" presId="urn:microsoft.com/office/officeart/2005/8/layout/chevron2"/>
    <dgm:cxn modelId="{43AA628B-F2B0-44E6-820E-F35AAE248529}" type="presParOf" srcId="{20C0BD82-4366-43DF-BC3F-2C11E7CA2105}" destId="{3CB343A8-C4CA-410A-A2CA-1D4E6D3EB983}" srcOrd="3" destOrd="0" presId="urn:microsoft.com/office/officeart/2005/8/layout/chevron2"/>
    <dgm:cxn modelId="{FA651EC4-D38C-4E64-84B3-CB62DCA1726A}" type="presParOf" srcId="{20C0BD82-4366-43DF-BC3F-2C11E7CA2105}" destId="{4E32775E-AA21-4BD8-867F-03C7B7005262}" srcOrd="4" destOrd="0" presId="urn:microsoft.com/office/officeart/2005/8/layout/chevron2"/>
    <dgm:cxn modelId="{86DFE0A9-1E85-4AA5-9F49-DE9192773759}" type="presParOf" srcId="{4E32775E-AA21-4BD8-867F-03C7B7005262}" destId="{0789192A-1540-4709-862F-D0959EFED610}" srcOrd="0" destOrd="0" presId="urn:microsoft.com/office/officeart/2005/8/layout/chevron2"/>
    <dgm:cxn modelId="{860942F2-BA51-4D6D-B1A9-351FE03999F7}" type="presParOf" srcId="{4E32775E-AA21-4BD8-867F-03C7B7005262}" destId="{F1546C39-8068-4807-8F10-B944FB6C811E}"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79E33AC-DA19-4243-8125-F76CC623F554}"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6673C516-1BD6-4F41-B617-3CEB87AE1C4B}">
      <dgm:prSet/>
      <dgm:spPr/>
      <dgm:t>
        <a:bodyPr/>
        <a:lstStyle/>
        <a:p>
          <a:pPr>
            <a:lnSpc>
              <a:spcPct val="100000"/>
            </a:lnSpc>
          </a:pPr>
          <a:r>
            <a:rPr lang="en-US"/>
            <a:t>The DBE should create a centralized, publicly accessible database or repository that details the objectives, implementation guidelines, and evaluation reports for all national literacy programs. This would improve transparency, facilitate research, and allow educators to easily access information about effective strategies.</a:t>
          </a:r>
        </a:p>
      </dgm:t>
    </dgm:pt>
    <dgm:pt modelId="{564A094F-0119-4BDF-B5BA-AA1202E5D317}" type="parTrans" cxnId="{B2697E09-C8BF-41BE-B975-AB3835E50671}">
      <dgm:prSet/>
      <dgm:spPr/>
      <dgm:t>
        <a:bodyPr/>
        <a:lstStyle/>
        <a:p>
          <a:endParaRPr lang="en-US"/>
        </a:p>
      </dgm:t>
    </dgm:pt>
    <dgm:pt modelId="{6B0C1011-63EA-43BF-8353-A537C7DFC534}" type="sibTrans" cxnId="{B2697E09-C8BF-41BE-B975-AB3835E50671}">
      <dgm:prSet/>
      <dgm:spPr/>
      <dgm:t>
        <a:bodyPr/>
        <a:lstStyle/>
        <a:p>
          <a:endParaRPr lang="en-US"/>
        </a:p>
      </dgm:t>
    </dgm:pt>
    <dgm:pt modelId="{5D306A35-1DCE-447C-88EF-AC35F6444704}">
      <dgm:prSet/>
      <dgm:spPr/>
      <dgm:t>
        <a:bodyPr/>
        <a:lstStyle/>
        <a:p>
          <a:pPr>
            <a:lnSpc>
              <a:spcPct val="100000"/>
            </a:lnSpc>
          </a:pPr>
          <a:r>
            <a:rPr lang="en-US"/>
            <a:t>To ensure consistent and effective implementation, the DBE should strengthen monitoring and support systems at the provincial and district levels. This includes providing resources, training, and ongoing professional development for teachers, as well as establishing clear accountability mechanisms to track program implementation and fidelity across all schools.</a:t>
          </a:r>
        </a:p>
      </dgm:t>
    </dgm:pt>
    <dgm:pt modelId="{4077B623-9710-435C-8480-9BA5ED669EB6}" type="parTrans" cxnId="{A52A8195-0FAA-46E6-818E-FD47B6DD3A9C}">
      <dgm:prSet/>
      <dgm:spPr/>
      <dgm:t>
        <a:bodyPr/>
        <a:lstStyle/>
        <a:p>
          <a:endParaRPr lang="en-US"/>
        </a:p>
      </dgm:t>
    </dgm:pt>
    <dgm:pt modelId="{076ADC38-345C-4779-AA45-DDB28186D90B}" type="sibTrans" cxnId="{A52A8195-0FAA-46E6-818E-FD47B6DD3A9C}">
      <dgm:prSet/>
      <dgm:spPr/>
      <dgm:t>
        <a:bodyPr/>
        <a:lstStyle/>
        <a:p>
          <a:endParaRPr lang="en-US"/>
        </a:p>
      </dgm:t>
    </dgm:pt>
    <dgm:pt modelId="{893451E1-8514-4E54-A176-A4C7C208AFF7}">
      <dgm:prSet/>
      <dgm:spPr/>
      <dgm:t>
        <a:bodyPr/>
        <a:lstStyle/>
        <a:p>
          <a:pPr>
            <a:lnSpc>
              <a:spcPct val="100000"/>
            </a:lnSpc>
          </a:pPr>
          <a:r>
            <a:rPr lang="en-US"/>
            <a:t>Given the strong positive impact of the Early Grade Reading Study (EGRS), the DBE should prioritize the scaling up and wider implementation of similar evidence-based interventions that focus on structured pedagogy, teacher training, and resource provision. Furthermore, the DBE should invest in rigorous, longitudinal evaluations of all literacy programs to identify effective strategies and continuously improve literacy outcomes nationwide.</a:t>
          </a:r>
        </a:p>
      </dgm:t>
    </dgm:pt>
    <dgm:pt modelId="{73152E5D-DC32-4C97-A445-21E9BC9AB765}" type="parTrans" cxnId="{AAF60DB7-2102-408D-A5CD-F25F21299C58}">
      <dgm:prSet/>
      <dgm:spPr/>
      <dgm:t>
        <a:bodyPr/>
        <a:lstStyle/>
        <a:p>
          <a:endParaRPr lang="en-US"/>
        </a:p>
      </dgm:t>
    </dgm:pt>
    <dgm:pt modelId="{63139573-87B5-46ED-8F79-45303B55ACFF}" type="sibTrans" cxnId="{AAF60DB7-2102-408D-A5CD-F25F21299C58}">
      <dgm:prSet/>
      <dgm:spPr/>
      <dgm:t>
        <a:bodyPr/>
        <a:lstStyle/>
        <a:p>
          <a:endParaRPr lang="en-US"/>
        </a:p>
      </dgm:t>
    </dgm:pt>
    <dgm:pt modelId="{7A3917C6-F9B5-4D4B-9CBB-337442580FA6}" type="pres">
      <dgm:prSet presAssocID="{379E33AC-DA19-4243-8125-F76CC623F554}" presName="root" presStyleCnt="0">
        <dgm:presLayoutVars>
          <dgm:dir/>
          <dgm:resizeHandles val="exact"/>
        </dgm:presLayoutVars>
      </dgm:prSet>
      <dgm:spPr/>
    </dgm:pt>
    <dgm:pt modelId="{3AD9D600-5BC1-4699-9CB8-B06ED9B60AC9}" type="pres">
      <dgm:prSet presAssocID="{6673C516-1BD6-4F41-B617-3CEB87AE1C4B}" presName="compNode" presStyleCnt="0"/>
      <dgm:spPr/>
    </dgm:pt>
    <dgm:pt modelId="{58DD49BE-8511-4DF3-A0DB-A3C203FA8D37}" type="pres">
      <dgm:prSet presAssocID="{6673C516-1BD6-4F41-B617-3CEB87AE1C4B}" presName="bgRect" presStyleLbl="bgShp" presStyleIdx="0" presStyleCnt="3"/>
      <dgm:spPr/>
    </dgm:pt>
    <dgm:pt modelId="{02CFCF4C-9CAA-4B01-A689-9B4052E24E05}" type="pres">
      <dgm:prSet presAssocID="{6673C516-1BD6-4F41-B617-3CEB87AE1C4B}"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Database"/>
        </a:ext>
      </dgm:extLst>
    </dgm:pt>
    <dgm:pt modelId="{C1D5567B-C7F8-4C29-AD12-380CF7F63EB8}" type="pres">
      <dgm:prSet presAssocID="{6673C516-1BD6-4F41-B617-3CEB87AE1C4B}" presName="spaceRect" presStyleCnt="0"/>
      <dgm:spPr/>
    </dgm:pt>
    <dgm:pt modelId="{2B98ADDD-90ED-4ABB-8189-1774CFE312CD}" type="pres">
      <dgm:prSet presAssocID="{6673C516-1BD6-4F41-B617-3CEB87AE1C4B}" presName="parTx" presStyleLbl="revTx" presStyleIdx="0" presStyleCnt="3">
        <dgm:presLayoutVars>
          <dgm:chMax val="0"/>
          <dgm:chPref val="0"/>
        </dgm:presLayoutVars>
      </dgm:prSet>
      <dgm:spPr/>
    </dgm:pt>
    <dgm:pt modelId="{03AFDD58-77D2-4B54-BBDF-D77F6D5C7378}" type="pres">
      <dgm:prSet presAssocID="{6B0C1011-63EA-43BF-8353-A537C7DFC534}" presName="sibTrans" presStyleCnt="0"/>
      <dgm:spPr/>
    </dgm:pt>
    <dgm:pt modelId="{F8894E18-084E-4C49-BAA2-1CE71B40DF6F}" type="pres">
      <dgm:prSet presAssocID="{5D306A35-1DCE-447C-88EF-AC35F6444704}" presName="compNode" presStyleCnt="0"/>
      <dgm:spPr/>
    </dgm:pt>
    <dgm:pt modelId="{00D485B6-A2C6-43A3-B364-29CCFE4E1215}" type="pres">
      <dgm:prSet presAssocID="{5D306A35-1DCE-447C-88EF-AC35F6444704}" presName="bgRect" presStyleLbl="bgShp" presStyleIdx="1" presStyleCnt="3"/>
      <dgm:spPr/>
    </dgm:pt>
    <dgm:pt modelId="{658A1E79-EFD2-438D-B4C0-DB3218F46FDE}" type="pres">
      <dgm:prSet presAssocID="{5D306A35-1DCE-447C-88EF-AC35F6444704}"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Classroom"/>
        </a:ext>
      </dgm:extLst>
    </dgm:pt>
    <dgm:pt modelId="{F1A548A4-CF86-4F91-9A97-FD3ADD94A288}" type="pres">
      <dgm:prSet presAssocID="{5D306A35-1DCE-447C-88EF-AC35F6444704}" presName="spaceRect" presStyleCnt="0"/>
      <dgm:spPr/>
    </dgm:pt>
    <dgm:pt modelId="{06C813E4-341A-4FEF-90D4-67CEFE4C6FD4}" type="pres">
      <dgm:prSet presAssocID="{5D306A35-1DCE-447C-88EF-AC35F6444704}" presName="parTx" presStyleLbl="revTx" presStyleIdx="1" presStyleCnt="3">
        <dgm:presLayoutVars>
          <dgm:chMax val="0"/>
          <dgm:chPref val="0"/>
        </dgm:presLayoutVars>
      </dgm:prSet>
      <dgm:spPr/>
    </dgm:pt>
    <dgm:pt modelId="{6D38BD2E-D7E8-457C-A714-608672AA42F5}" type="pres">
      <dgm:prSet presAssocID="{076ADC38-345C-4779-AA45-DDB28186D90B}" presName="sibTrans" presStyleCnt="0"/>
      <dgm:spPr/>
    </dgm:pt>
    <dgm:pt modelId="{082D4464-2D99-4840-B96E-2CF78D51AA48}" type="pres">
      <dgm:prSet presAssocID="{893451E1-8514-4E54-A176-A4C7C208AFF7}" presName="compNode" presStyleCnt="0"/>
      <dgm:spPr/>
    </dgm:pt>
    <dgm:pt modelId="{3B3EAF01-ED72-48EC-8A18-AC448EDF4200}" type="pres">
      <dgm:prSet presAssocID="{893451E1-8514-4E54-A176-A4C7C208AFF7}" presName="bgRect" presStyleLbl="bgShp" presStyleIdx="2" presStyleCnt="3"/>
      <dgm:spPr/>
    </dgm:pt>
    <dgm:pt modelId="{744385D6-5197-4402-B02A-17965748EE81}" type="pres">
      <dgm:prSet presAssocID="{893451E1-8514-4E54-A176-A4C7C208AFF7}"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Statistics"/>
        </a:ext>
      </dgm:extLst>
    </dgm:pt>
    <dgm:pt modelId="{83410C39-5EED-4FD5-B3DD-C4A0C03F6680}" type="pres">
      <dgm:prSet presAssocID="{893451E1-8514-4E54-A176-A4C7C208AFF7}" presName="spaceRect" presStyleCnt="0"/>
      <dgm:spPr/>
    </dgm:pt>
    <dgm:pt modelId="{58E3553E-C967-40DD-8123-E1B4E25AD8B2}" type="pres">
      <dgm:prSet presAssocID="{893451E1-8514-4E54-A176-A4C7C208AFF7}" presName="parTx" presStyleLbl="revTx" presStyleIdx="2" presStyleCnt="3">
        <dgm:presLayoutVars>
          <dgm:chMax val="0"/>
          <dgm:chPref val="0"/>
        </dgm:presLayoutVars>
      </dgm:prSet>
      <dgm:spPr/>
    </dgm:pt>
  </dgm:ptLst>
  <dgm:cxnLst>
    <dgm:cxn modelId="{2EE0F704-2678-419C-9CA0-BADDD51CFF4E}" type="presOf" srcId="{379E33AC-DA19-4243-8125-F76CC623F554}" destId="{7A3917C6-F9B5-4D4B-9CBB-337442580FA6}" srcOrd="0" destOrd="0" presId="urn:microsoft.com/office/officeart/2018/2/layout/IconVerticalSolidList"/>
    <dgm:cxn modelId="{B2697E09-C8BF-41BE-B975-AB3835E50671}" srcId="{379E33AC-DA19-4243-8125-F76CC623F554}" destId="{6673C516-1BD6-4F41-B617-3CEB87AE1C4B}" srcOrd="0" destOrd="0" parTransId="{564A094F-0119-4BDF-B5BA-AA1202E5D317}" sibTransId="{6B0C1011-63EA-43BF-8353-A537C7DFC534}"/>
    <dgm:cxn modelId="{78280163-D4E3-4610-BE48-038437DDEEA6}" type="presOf" srcId="{6673C516-1BD6-4F41-B617-3CEB87AE1C4B}" destId="{2B98ADDD-90ED-4ABB-8189-1774CFE312CD}" srcOrd="0" destOrd="0" presId="urn:microsoft.com/office/officeart/2018/2/layout/IconVerticalSolidList"/>
    <dgm:cxn modelId="{7ABCA067-3833-4965-8473-D058FACD6D05}" type="presOf" srcId="{5D306A35-1DCE-447C-88EF-AC35F6444704}" destId="{06C813E4-341A-4FEF-90D4-67CEFE4C6FD4}" srcOrd="0" destOrd="0" presId="urn:microsoft.com/office/officeart/2018/2/layout/IconVerticalSolidList"/>
    <dgm:cxn modelId="{A52A8195-0FAA-46E6-818E-FD47B6DD3A9C}" srcId="{379E33AC-DA19-4243-8125-F76CC623F554}" destId="{5D306A35-1DCE-447C-88EF-AC35F6444704}" srcOrd="1" destOrd="0" parTransId="{4077B623-9710-435C-8480-9BA5ED669EB6}" sibTransId="{076ADC38-345C-4779-AA45-DDB28186D90B}"/>
    <dgm:cxn modelId="{F6B588AA-948F-42B5-B244-E61F2A87A66B}" type="presOf" srcId="{893451E1-8514-4E54-A176-A4C7C208AFF7}" destId="{58E3553E-C967-40DD-8123-E1B4E25AD8B2}" srcOrd="0" destOrd="0" presId="urn:microsoft.com/office/officeart/2018/2/layout/IconVerticalSolidList"/>
    <dgm:cxn modelId="{AAF60DB7-2102-408D-A5CD-F25F21299C58}" srcId="{379E33AC-DA19-4243-8125-F76CC623F554}" destId="{893451E1-8514-4E54-A176-A4C7C208AFF7}" srcOrd="2" destOrd="0" parTransId="{73152E5D-DC32-4C97-A445-21E9BC9AB765}" sibTransId="{63139573-87B5-46ED-8F79-45303B55ACFF}"/>
    <dgm:cxn modelId="{A12FF4E5-7F22-4A5F-96F7-ECF10E91C474}" type="presParOf" srcId="{7A3917C6-F9B5-4D4B-9CBB-337442580FA6}" destId="{3AD9D600-5BC1-4699-9CB8-B06ED9B60AC9}" srcOrd="0" destOrd="0" presId="urn:microsoft.com/office/officeart/2018/2/layout/IconVerticalSolidList"/>
    <dgm:cxn modelId="{35E6A22A-6887-48ED-98AA-8A1DEC26997E}" type="presParOf" srcId="{3AD9D600-5BC1-4699-9CB8-B06ED9B60AC9}" destId="{58DD49BE-8511-4DF3-A0DB-A3C203FA8D37}" srcOrd="0" destOrd="0" presId="urn:microsoft.com/office/officeart/2018/2/layout/IconVerticalSolidList"/>
    <dgm:cxn modelId="{1E013DB6-F02C-4038-B60C-19E44971FA29}" type="presParOf" srcId="{3AD9D600-5BC1-4699-9CB8-B06ED9B60AC9}" destId="{02CFCF4C-9CAA-4B01-A689-9B4052E24E05}" srcOrd="1" destOrd="0" presId="urn:microsoft.com/office/officeart/2018/2/layout/IconVerticalSolidList"/>
    <dgm:cxn modelId="{ED3E3432-4F36-442F-853C-800A3B3625B4}" type="presParOf" srcId="{3AD9D600-5BC1-4699-9CB8-B06ED9B60AC9}" destId="{C1D5567B-C7F8-4C29-AD12-380CF7F63EB8}" srcOrd="2" destOrd="0" presId="urn:microsoft.com/office/officeart/2018/2/layout/IconVerticalSolidList"/>
    <dgm:cxn modelId="{51D47A38-553D-4997-B5E5-1B067A30A6F9}" type="presParOf" srcId="{3AD9D600-5BC1-4699-9CB8-B06ED9B60AC9}" destId="{2B98ADDD-90ED-4ABB-8189-1774CFE312CD}" srcOrd="3" destOrd="0" presId="urn:microsoft.com/office/officeart/2018/2/layout/IconVerticalSolidList"/>
    <dgm:cxn modelId="{CE8DA446-CBC1-4B02-B7D5-1DFDFE85A7F3}" type="presParOf" srcId="{7A3917C6-F9B5-4D4B-9CBB-337442580FA6}" destId="{03AFDD58-77D2-4B54-BBDF-D77F6D5C7378}" srcOrd="1" destOrd="0" presId="urn:microsoft.com/office/officeart/2018/2/layout/IconVerticalSolidList"/>
    <dgm:cxn modelId="{C03713F9-24A9-4F4F-BBF6-C519207B6678}" type="presParOf" srcId="{7A3917C6-F9B5-4D4B-9CBB-337442580FA6}" destId="{F8894E18-084E-4C49-BAA2-1CE71B40DF6F}" srcOrd="2" destOrd="0" presId="urn:microsoft.com/office/officeart/2018/2/layout/IconVerticalSolidList"/>
    <dgm:cxn modelId="{1FA93A6F-EAFC-40CE-8802-D9A1E3A042ED}" type="presParOf" srcId="{F8894E18-084E-4C49-BAA2-1CE71B40DF6F}" destId="{00D485B6-A2C6-43A3-B364-29CCFE4E1215}" srcOrd="0" destOrd="0" presId="urn:microsoft.com/office/officeart/2018/2/layout/IconVerticalSolidList"/>
    <dgm:cxn modelId="{E99CF640-2642-4FB9-B83E-1F508BC17D31}" type="presParOf" srcId="{F8894E18-084E-4C49-BAA2-1CE71B40DF6F}" destId="{658A1E79-EFD2-438D-B4C0-DB3218F46FDE}" srcOrd="1" destOrd="0" presId="urn:microsoft.com/office/officeart/2018/2/layout/IconVerticalSolidList"/>
    <dgm:cxn modelId="{E54C6E14-2D11-4F80-98A3-6D59985BF23C}" type="presParOf" srcId="{F8894E18-084E-4C49-BAA2-1CE71B40DF6F}" destId="{F1A548A4-CF86-4F91-9A97-FD3ADD94A288}" srcOrd="2" destOrd="0" presId="urn:microsoft.com/office/officeart/2018/2/layout/IconVerticalSolidList"/>
    <dgm:cxn modelId="{3A53EBE8-441A-4FD1-9050-43885E749383}" type="presParOf" srcId="{F8894E18-084E-4C49-BAA2-1CE71B40DF6F}" destId="{06C813E4-341A-4FEF-90D4-67CEFE4C6FD4}" srcOrd="3" destOrd="0" presId="urn:microsoft.com/office/officeart/2018/2/layout/IconVerticalSolidList"/>
    <dgm:cxn modelId="{CCD4B86E-3B35-4759-855E-68D8A520809C}" type="presParOf" srcId="{7A3917C6-F9B5-4D4B-9CBB-337442580FA6}" destId="{6D38BD2E-D7E8-457C-A714-608672AA42F5}" srcOrd="3" destOrd="0" presId="urn:microsoft.com/office/officeart/2018/2/layout/IconVerticalSolidList"/>
    <dgm:cxn modelId="{52E2CAAB-8DF3-4358-861D-1C29AA22F801}" type="presParOf" srcId="{7A3917C6-F9B5-4D4B-9CBB-337442580FA6}" destId="{082D4464-2D99-4840-B96E-2CF78D51AA48}" srcOrd="4" destOrd="0" presId="urn:microsoft.com/office/officeart/2018/2/layout/IconVerticalSolidList"/>
    <dgm:cxn modelId="{10588C4A-4141-4DE8-82DA-0013325605F2}" type="presParOf" srcId="{082D4464-2D99-4840-B96E-2CF78D51AA48}" destId="{3B3EAF01-ED72-48EC-8A18-AC448EDF4200}" srcOrd="0" destOrd="0" presId="urn:microsoft.com/office/officeart/2018/2/layout/IconVerticalSolidList"/>
    <dgm:cxn modelId="{5EA0A173-F9D0-47C2-86F4-42BE64206E59}" type="presParOf" srcId="{082D4464-2D99-4840-B96E-2CF78D51AA48}" destId="{744385D6-5197-4402-B02A-17965748EE81}" srcOrd="1" destOrd="0" presId="urn:microsoft.com/office/officeart/2018/2/layout/IconVerticalSolidList"/>
    <dgm:cxn modelId="{4E6A6CF4-C606-4EAE-BE74-A06004440CB7}" type="presParOf" srcId="{082D4464-2D99-4840-B96E-2CF78D51AA48}" destId="{83410C39-5EED-4FD5-B3DD-C4A0C03F6680}" srcOrd="2" destOrd="0" presId="urn:microsoft.com/office/officeart/2018/2/layout/IconVerticalSolidList"/>
    <dgm:cxn modelId="{9C9FCC12-3FD2-43C0-B42A-9D679E676CF5}" type="presParOf" srcId="{082D4464-2D99-4840-B96E-2CF78D51AA48}" destId="{58E3553E-C967-40DD-8123-E1B4E25AD8B2}"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3F1432-9784-43D1-A680-3EFC6490553D}">
      <dsp:nvSpPr>
        <dsp:cNvPr id="0" name=""/>
        <dsp:cNvSpPr/>
      </dsp:nvSpPr>
      <dsp:spPr>
        <a:xfrm>
          <a:off x="6187157" y="1312280"/>
          <a:ext cx="3300683" cy="486518"/>
        </a:xfrm>
        <a:custGeom>
          <a:avLst/>
          <a:gdLst/>
          <a:ahLst/>
          <a:cxnLst/>
          <a:rect l="0" t="0" r="0" b="0"/>
          <a:pathLst>
            <a:path>
              <a:moveTo>
                <a:pt x="0" y="0"/>
              </a:moveTo>
              <a:lnTo>
                <a:pt x="0" y="331548"/>
              </a:lnTo>
              <a:lnTo>
                <a:pt x="3300683" y="331548"/>
              </a:lnTo>
              <a:lnTo>
                <a:pt x="3300683" y="486518"/>
              </a:lnTo>
            </a:path>
          </a:pathLst>
        </a:cu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C245F7C-CA1E-4FB4-A721-5AC55804BBE0}">
      <dsp:nvSpPr>
        <dsp:cNvPr id="0" name=""/>
        <dsp:cNvSpPr/>
      </dsp:nvSpPr>
      <dsp:spPr>
        <a:xfrm>
          <a:off x="6226746" y="2798668"/>
          <a:ext cx="1216508" cy="548904"/>
        </a:xfrm>
        <a:custGeom>
          <a:avLst/>
          <a:gdLst/>
          <a:ahLst/>
          <a:cxnLst/>
          <a:rect l="0" t="0" r="0" b="0"/>
          <a:pathLst>
            <a:path>
              <a:moveTo>
                <a:pt x="0" y="0"/>
              </a:moveTo>
              <a:lnTo>
                <a:pt x="0" y="393934"/>
              </a:lnTo>
              <a:lnTo>
                <a:pt x="1216508" y="393934"/>
              </a:lnTo>
              <a:lnTo>
                <a:pt x="1216508" y="548904"/>
              </a:lnTo>
            </a:path>
          </a:pathLst>
        </a:custGeom>
        <a:noFill/>
        <a:ln w="1905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9E81082-9737-4CB5-859A-B1397ABC9363}">
      <dsp:nvSpPr>
        <dsp:cNvPr id="0" name=""/>
        <dsp:cNvSpPr/>
      </dsp:nvSpPr>
      <dsp:spPr>
        <a:xfrm>
          <a:off x="6141437" y="1312280"/>
          <a:ext cx="91440" cy="424132"/>
        </a:xfrm>
        <a:custGeom>
          <a:avLst/>
          <a:gdLst/>
          <a:ahLst/>
          <a:cxnLst/>
          <a:rect l="0" t="0" r="0" b="0"/>
          <a:pathLst>
            <a:path>
              <a:moveTo>
                <a:pt x="45720" y="0"/>
              </a:moveTo>
              <a:lnTo>
                <a:pt x="45720" y="269161"/>
              </a:lnTo>
              <a:lnTo>
                <a:pt x="85309" y="269161"/>
              </a:lnTo>
              <a:lnTo>
                <a:pt x="85309" y="424132"/>
              </a:lnTo>
            </a:path>
          </a:pathLst>
        </a:cu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D982461-F0BE-495C-869B-59B20F0EA1FA}">
      <dsp:nvSpPr>
        <dsp:cNvPr id="0" name=""/>
        <dsp:cNvSpPr/>
      </dsp:nvSpPr>
      <dsp:spPr>
        <a:xfrm>
          <a:off x="2886473" y="2861054"/>
          <a:ext cx="2044585" cy="486518"/>
        </a:xfrm>
        <a:custGeom>
          <a:avLst/>
          <a:gdLst/>
          <a:ahLst/>
          <a:cxnLst/>
          <a:rect l="0" t="0" r="0" b="0"/>
          <a:pathLst>
            <a:path>
              <a:moveTo>
                <a:pt x="0" y="0"/>
              </a:moveTo>
              <a:lnTo>
                <a:pt x="0" y="331548"/>
              </a:lnTo>
              <a:lnTo>
                <a:pt x="2044585" y="331548"/>
              </a:lnTo>
              <a:lnTo>
                <a:pt x="2044585" y="486518"/>
              </a:lnTo>
            </a:path>
          </a:pathLst>
        </a:custGeom>
        <a:noFill/>
        <a:ln w="1905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E943914-ADFE-421C-9F61-437CAD7D2052}">
      <dsp:nvSpPr>
        <dsp:cNvPr id="0" name=""/>
        <dsp:cNvSpPr/>
      </dsp:nvSpPr>
      <dsp:spPr>
        <a:xfrm>
          <a:off x="2840753" y="2861054"/>
          <a:ext cx="91440" cy="486518"/>
        </a:xfrm>
        <a:custGeom>
          <a:avLst/>
          <a:gdLst/>
          <a:ahLst/>
          <a:cxnLst/>
          <a:rect l="0" t="0" r="0" b="0"/>
          <a:pathLst>
            <a:path>
              <a:moveTo>
                <a:pt x="45720" y="0"/>
              </a:moveTo>
              <a:lnTo>
                <a:pt x="45720" y="486518"/>
              </a:lnTo>
            </a:path>
          </a:pathLst>
        </a:custGeom>
        <a:noFill/>
        <a:ln w="1905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C929D7A-33BB-4555-B56E-EF309DEA25A3}">
      <dsp:nvSpPr>
        <dsp:cNvPr id="0" name=""/>
        <dsp:cNvSpPr/>
      </dsp:nvSpPr>
      <dsp:spPr>
        <a:xfrm>
          <a:off x="841887" y="2861054"/>
          <a:ext cx="2044585" cy="486518"/>
        </a:xfrm>
        <a:custGeom>
          <a:avLst/>
          <a:gdLst/>
          <a:ahLst/>
          <a:cxnLst/>
          <a:rect l="0" t="0" r="0" b="0"/>
          <a:pathLst>
            <a:path>
              <a:moveTo>
                <a:pt x="2044585" y="0"/>
              </a:moveTo>
              <a:lnTo>
                <a:pt x="2044585" y="331548"/>
              </a:lnTo>
              <a:lnTo>
                <a:pt x="0" y="331548"/>
              </a:lnTo>
              <a:lnTo>
                <a:pt x="0" y="486518"/>
              </a:lnTo>
            </a:path>
          </a:pathLst>
        </a:custGeom>
        <a:noFill/>
        <a:ln w="1905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1B5D8FD-1D8C-444A-B251-11A4005E02C6}">
      <dsp:nvSpPr>
        <dsp:cNvPr id="0" name=""/>
        <dsp:cNvSpPr/>
      </dsp:nvSpPr>
      <dsp:spPr>
        <a:xfrm>
          <a:off x="2886473" y="1312280"/>
          <a:ext cx="3300683" cy="486518"/>
        </a:xfrm>
        <a:custGeom>
          <a:avLst/>
          <a:gdLst/>
          <a:ahLst/>
          <a:cxnLst/>
          <a:rect l="0" t="0" r="0" b="0"/>
          <a:pathLst>
            <a:path>
              <a:moveTo>
                <a:pt x="3300683" y="0"/>
              </a:moveTo>
              <a:lnTo>
                <a:pt x="3300683" y="331548"/>
              </a:lnTo>
              <a:lnTo>
                <a:pt x="0" y="331548"/>
              </a:lnTo>
              <a:lnTo>
                <a:pt x="0" y="486518"/>
              </a:lnTo>
            </a:path>
          </a:pathLst>
        </a:cu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ABB5E38-2A9B-4320-9781-BA20927DF963}">
      <dsp:nvSpPr>
        <dsp:cNvPr id="0" name=""/>
        <dsp:cNvSpPr/>
      </dsp:nvSpPr>
      <dsp:spPr>
        <a:xfrm>
          <a:off x="5350735" y="250025"/>
          <a:ext cx="1672843" cy="1062255"/>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E33C570-833A-455B-800B-524F4695166F}">
      <dsp:nvSpPr>
        <dsp:cNvPr id="0" name=""/>
        <dsp:cNvSpPr/>
      </dsp:nvSpPr>
      <dsp:spPr>
        <a:xfrm>
          <a:off x="5536607" y="426603"/>
          <a:ext cx="1672843" cy="1062255"/>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Introduction</a:t>
          </a:r>
          <a:endParaRPr lang="en-ZA" sz="2000" kern="1200" dirty="0"/>
        </a:p>
      </dsp:txBody>
      <dsp:txXfrm>
        <a:off x="5567719" y="457715"/>
        <a:ext cx="1610619" cy="1000031"/>
      </dsp:txXfrm>
    </dsp:sp>
    <dsp:sp modelId="{0C96D68A-2DC4-4C6F-AE72-72BA756C29BC}">
      <dsp:nvSpPr>
        <dsp:cNvPr id="0" name=""/>
        <dsp:cNvSpPr/>
      </dsp:nvSpPr>
      <dsp:spPr>
        <a:xfrm>
          <a:off x="2050051" y="1798799"/>
          <a:ext cx="1672843" cy="1062255"/>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5AD9F33-CB42-4822-B5CA-B4C6700ECC7B}">
      <dsp:nvSpPr>
        <dsp:cNvPr id="0" name=""/>
        <dsp:cNvSpPr/>
      </dsp:nvSpPr>
      <dsp:spPr>
        <a:xfrm>
          <a:off x="2235923" y="1975377"/>
          <a:ext cx="1672843" cy="1062255"/>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Aim</a:t>
          </a:r>
          <a:endParaRPr lang="en-ZA" sz="2000" kern="1200" dirty="0"/>
        </a:p>
      </dsp:txBody>
      <dsp:txXfrm>
        <a:off x="2267035" y="2006489"/>
        <a:ext cx="1610619" cy="1000031"/>
      </dsp:txXfrm>
    </dsp:sp>
    <dsp:sp modelId="{85F31B26-FAA6-4123-A243-B055625EBAC6}">
      <dsp:nvSpPr>
        <dsp:cNvPr id="0" name=""/>
        <dsp:cNvSpPr/>
      </dsp:nvSpPr>
      <dsp:spPr>
        <a:xfrm>
          <a:off x="5466" y="3347573"/>
          <a:ext cx="1672843" cy="1062255"/>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4DCCAEE-BA2F-4E68-833C-E97E0213F2E1}">
      <dsp:nvSpPr>
        <dsp:cNvPr id="0" name=""/>
        <dsp:cNvSpPr/>
      </dsp:nvSpPr>
      <dsp:spPr>
        <a:xfrm>
          <a:off x="191337" y="3524151"/>
          <a:ext cx="1672843" cy="1062255"/>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Methodology</a:t>
          </a:r>
          <a:endParaRPr lang="en-ZA" sz="2000" kern="1200" dirty="0"/>
        </a:p>
      </dsp:txBody>
      <dsp:txXfrm>
        <a:off x="222449" y="3555263"/>
        <a:ext cx="1610619" cy="1000031"/>
      </dsp:txXfrm>
    </dsp:sp>
    <dsp:sp modelId="{228AFF8C-456A-4FA4-899F-5D3B68DC0D48}">
      <dsp:nvSpPr>
        <dsp:cNvPr id="0" name=""/>
        <dsp:cNvSpPr/>
      </dsp:nvSpPr>
      <dsp:spPr>
        <a:xfrm>
          <a:off x="2050051" y="3347573"/>
          <a:ext cx="1672843" cy="1062255"/>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6EE2714-EDCD-419A-A827-76145B259A15}">
      <dsp:nvSpPr>
        <dsp:cNvPr id="0" name=""/>
        <dsp:cNvSpPr/>
      </dsp:nvSpPr>
      <dsp:spPr>
        <a:xfrm>
          <a:off x="2235923" y="3524151"/>
          <a:ext cx="1672843" cy="1062255"/>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Findings</a:t>
          </a:r>
          <a:endParaRPr lang="en-ZA" sz="2000" kern="1200" dirty="0"/>
        </a:p>
      </dsp:txBody>
      <dsp:txXfrm>
        <a:off x="2267035" y="3555263"/>
        <a:ext cx="1610619" cy="1000031"/>
      </dsp:txXfrm>
    </dsp:sp>
    <dsp:sp modelId="{2BBF715F-FC4B-4475-BD3B-CC7E84305B46}">
      <dsp:nvSpPr>
        <dsp:cNvPr id="0" name=""/>
        <dsp:cNvSpPr/>
      </dsp:nvSpPr>
      <dsp:spPr>
        <a:xfrm>
          <a:off x="4094637" y="3347573"/>
          <a:ext cx="1672843" cy="1062255"/>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FF5DC5D-99A8-4171-80C1-A4FAA7ACE909}">
      <dsp:nvSpPr>
        <dsp:cNvPr id="0" name=""/>
        <dsp:cNvSpPr/>
      </dsp:nvSpPr>
      <dsp:spPr>
        <a:xfrm>
          <a:off x="4280509" y="3524151"/>
          <a:ext cx="1672843" cy="1062255"/>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Conclusion</a:t>
          </a:r>
          <a:endParaRPr lang="en-ZA" sz="2000" kern="1200" dirty="0"/>
        </a:p>
      </dsp:txBody>
      <dsp:txXfrm>
        <a:off x="4311621" y="3555263"/>
        <a:ext cx="1610619" cy="1000031"/>
      </dsp:txXfrm>
    </dsp:sp>
    <dsp:sp modelId="{C5EF8406-E431-4B65-835A-F891ED04C9F9}">
      <dsp:nvSpPr>
        <dsp:cNvPr id="0" name=""/>
        <dsp:cNvSpPr/>
      </dsp:nvSpPr>
      <dsp:spPr>
        <a:xfrm>
          <a:off x="5390325" y="1736413"/>
          <a:ext cx="1672843" cy="1062255"/>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5606B04-40B1-47CB-B837-BD1FA873B627}">
      <dsp:nvSpPr>
        <dsp:cNvPr id="0" name=""/>
        <dsp:cNvSpPr/>
      </dsp:nvSpPr>
      <dsp:spPr>
        <a:xfrm>
          <a:off x="5576196" y="1912991"/>
          <a:ext cx="1672843" cy="1062255"/>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Problem statement </a:t>
          </a:r>
          <a:endParaRPr lang="en-ZA" sz="2000" kern="1200" dirty="0"/>
        </a:p>
      </dsp:txBody>
      <dsp:txXfrm>
        <a:off x="5607308" y="1944103"/>
        <a:ext cx="1610619" cy="1000031"/>
      </dsp:txXfrm>
    </dsp:sp>
    <dsp:sp modelId="{0754E5C2-DB4D-4650-B48A-EC4930EAD486}">
      <dsp:nvSpPr>
        <dsp:cNvPr id="0" name=""/>
        <dsp:cNvSpPr/>
      </dsp:nvSpPr>
      <dsp:spPr>
        <a:xfrm>
          <a:off x="6139223" y="3347573"/>
          <a:ext cx="2608062" cy="1062255"/>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8839990-DE14-4582-A30C-B09E6A973DEC}">
      <dsp:nvSpPr>
        <dsp:cNvPr id="0" name=""/>
        <dsp:cNvSpPr/>
      </dsp:nvSpPr>
      <dsp:spPr>
        <a:xfrm>
          <a:off x="6325095" y="3524151"/>
          <a:ext cx="2608062" cy="1062255"/>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Recommendations</a:t>
          </a:r>
          <a:endParaRPr lang="en-ZA" sz="2000" kern="1200" dirty="0"/>
        </a:p>
      </dsp:txBody>
      <dsp:txXfrm>
        <a:off x="6356207" y="3555263"/>
        <a:ext cx="2545838" cy="1000031"/>
      </dsp:txXfrm>
    </dsp:sp>
    <dsp:sp modelId="{42711E6C-C303-4289-8AA5-2AF5DF8DBB42}">
      <dsp:nvSpPr>
        <dsp:cNvPr id="0" name=""/>
        <dsp:cNvSpPr/>
      </dsp:nvSpPr>
      <dsp:spPr>
        <a:xfrm>
          <a:off x="8651419" y="1798799"/>
          <a:ext cx="1672843" cy="1062255"/>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8EC920B-B949-49D8-A0F4-B0DE4F6D02F0}">
      <dsp:nvSpPr>
        <dsp:cNvPr id="0" name=""/>
        <dsp:cNvSpPr/>
      </dsp:nvSpPr>
      <dsp:spPr>
        <a:xfrm>
          <a:off x="8837290" y="1975377"/>
          <a:ext cx="1672843" cy="1062255"/>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Research Objectives</a:t>
          </a:r>
          <a:endParaRPr lang="en-ZA" sz="2000" kern="1200" dirty="0"/>
        </a:p>
      </dsp:txBody>
      <dsp:txXfrm>
        <a:off x="8868402" y="2006489"/>
        <a:ext cx="1610619" cy="100003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2A7AEC-2E07-46FC-949D-2F5B31111C80}">
      <dsp:nvSpPr>
        <dsp:cNvPr id="0" name=""/>
        <dsp:cNvSpPr/>
      </dsp:nvSpPr>
      <dsp:spPr>
        <a:xfrm>
          <a:off x="0" y="589"/>
          <a:ext cx="10165218" cy="138033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0EBF334-77B9-4591-B9CB-93243024E187}">
      <dsp:nvSpPr>
        <dsp:cNvPr id="0" name=""/>
        <dsp:cNvSpPr/>
      </dsp:nvSpPr>
      <dsp:spPr>
        <a:xfrm>
          <a:off x="417552" y="311166"/>
          <a:ext cx="759186" cy="75918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4B34BDA-E8C4-4BEA-B70A-C818025FAD47}">
      <dsp:nvSpPr>
        <dsp:cNvPr id="0" name=""/>
        <dsp:cNvSpPr/>
      </dsp:nvSpPr>
      <dsp:spPr>
        <a:xfrm>
          <a:off x="1594292" y="589"/>
          <a:ext cx="8570925" cy="13803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6086" tIns="146086" rIns="146086" bIns="146086" numCol="1" spcCol="1270" anchor="ctr" anchorCtr="0">
          <a:noAutofit/>
        </a:bodyPr>
        <a:lstStyle/>
        <a:p>
          <a:pPr marL="0" lvl="0" indent="0" algn="l" defTabSz="666750">
            <a:lnSpc>
              <a:spcPct val="100000"/>
            </a:lnSpc>
            <a:spcBef>
              <a:spcPct val="0"/>
            </a:spcBef>
            <a:spcAft>
              <a:spcPct val="35000"/>
            </a:spcAft>
            <a:buNone/>
          </a:pPr>
          <a:r>
            <a:rPr lang="en-US" sz="1500" kern="1200"/>
            <a:t>Thirty years on, the South African education landscape, overseen by the Department of Basic Education (DBE), has undergone significant policy reforms aimed at unifying a fragmented system and promoting equitable access to quality learning (Department of Basic Education, 2015). </a:t>
          </a:r>
        </a:p>
      </dsp:txBody>
      <dsp:txXfrm>
        <a:off x="1594292" y="589"/>
        <a:ext cx="8570925" cy="1380339"/>
      </dsp:txXfrm>
    </dsp:sp>
    <dsp:sp modelId="{7DAA7733-9463-462B-AD0A-7A32ECE2E083}">
      <dsp:nvSpPr>
        <dsp:cNvPr id="0" name=""/>
        <dsp:cNvSpPr/>
      </dsp:nvSpPr>
      <dsp:spPr>
        <a:xfrm>
          <a:off x="0" y="1726014"/>
          <a:ext cx="10165218" cy="138033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2D8A2E3-79C1-4210-928E-E31318CC8E68}">
      <dsp:nvSpPr>
        <dsp:cNvPr id="0" name=""/>
        <dsp:cNvSpPr/>
      </dsp:nvSpPr>
      <dsp:spPr>
        <a:xfrm>
          <a:off x="417552" y="2036590"/>
          <a:ext cx="759186" cy="75918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D77B78D-21DD-4117-AABB-DE9E54FF5502}">
      <dsp:nvSpPr>
        <dsp:cNvPr id="0" name=""/>
        <dsp:cNvSpPr/>
      </dsp:nvSpPr>
      <dsp:spPr>
        <a:xfrm>
          <a:off x="1594292" y="1726014"/>
          <a:ext cx="8570925" cy="13803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6086" tIns="146086" rIns="146086" bIns="146086" numCol="1" spcCol="1270" anchor="ctr" anchorCtr="0">
          <a:noAutofit/>
        </a:bodyPr>
        <a:lstStyle/>
        <a:p>
          <a:pPr marL="0" lvl="0" indent="0" algn="l" defTabSz="666750">
            <a:lnSpc>
              <a:spcPct val="100000"/>
            </a:lnSpc>
            <a:spcBef>
              <a:spcPct val="0"/>
            </a:spcBef>
            <a:spcAft>
              <a:spcPct val="35000"/>
            </a:spcAft>
            <a:buNone/>
          </a:pPr>
          <a:r>
            <a:rPr lang="en-US" sz="1500" kern="1200"/>
            <a:t>Despite these ambitious aspirations and considerable government investment, persistent challenges in foundational literacy remain a significant concern. </a:t>
          </a:r>
        </a:p>
      </dsp:txBody>
      <dsp:txXfrm>
        <a:off x="1594292" y="1726014"/>
        <a:ext cx="8570925" cy="1380339"/>
      </dsp:txXfrm>
    </dsp:sp>
    <dsp:sp modelId="{B592424C-014F-41FD-9191-95D164CB075F}">
      <dsp:nvSpPr>
        <dsp:cNvPr id="0" name=""/>
        <dsp:cNvSpPr/>
      </dsp:nvSpPr>
      <dsp:spPr>
        <a:xfrm>
          <a:off x="0" y="3451438"/>
          <a:ext cx="10165218" cy="138033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06DA8EC-3B12-4215-9AA8-00E545ECEBDB}">
      <dsp:nvSpPr>
        <dsp:cNvPr id="0" name=""/>
        <dsp:cNvSpPr/>
      </dsp:nvSpPr>
      <dsp:spPr>
        <a:xfrm>
          <a:off x="417552" y="3762015"/>
          <a:ext cx="759186" cy="75918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9740EC8-E53D-4F8A-A97D-7CAD60C81EF3}">
      <dsp:nvSpPr>
        <dsp:cNvPr id="0" name=""/>
        <dsp:cNvSpPr/>
      </dsp:nvSpPr>
      <dsp:spPr>
        <a:xfrm>
          <a:off x="1594292" y="3451438"/>
          <a:ext cx="8570925" cy="13803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6086" tIns="146086" rIns="146086" bIns="146086" numCol="1" spcCol="1270" anchor="ctr" anchorCtr="0">
          <a:noAutofit/>
        </a:bodyPr>
        <a:lstStyle/>
        <a:p>
          <a:pPr marL="0" lvl="0" indent="0" algn="l" defTabSz="666750">
            <a:lnSpc>
              <a:spcPct val="100000"/>
            </a:lnSpc>
            <a:spcBef>
              <a:spcPct val="0"/>
            </a:spcBef>
            <a:spcAft>
              <a:spcPct val="35000"/>
            </a:spcAft>
            <a:buNone/>
          </a:pPr>
          <a:r>
            <a:rPr lang="en-US" sz="1500" kern="1200"/>
            <a:t>International and national assessments, such as the Progress in International Reading Literacy Study (PIRLS) and the Annual National Assessments (ANA), have repeatedly highlighted that a substantial proportion of South African learners, particularly in the early grades, struggle to read for meaning in any language (Howie, 2016; Legal Resources Centre, 2023; University of Pretoria, 2023).</a:t>
          </a:r>
        </a:p>
      </dsp:txBody>
      <dsp:txXfrm>
        <a:off x="1594292" y="3451438"/>
        <a:ext cx="8570925" cy="138033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066FD0-9F27-402D-A36D-B05E02C07772}">
      <dsp:nvSpPr>
        <dsp:cNvPr id="0" name=""/>
        <dsp:cNvSpPr/>
      </dsp:nvSpPr>
      <dsp:spPr>
        <a:xfrm>
          <a:off x="9604" y="49354"/>
          <a:ext cx="2870689" cy="4094096"/>
        </a:xfrm>
        <a:prstGeom prst="roundRect">
          <a:avLst>
            <a:gd name="adj" fmla="val 10000"/>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ZA" sz="1800" kern="1200"/>
            <a:t>Despite the implementation of multiple literacy intervention programs by the Department of Basic Education (DBE) in South African schools over the past 30 years of democracy, significant challenges persist in improving learners' literacy skills. </a:t>
          </a:r>
          <a:endParaRPr lang="en-US" sz="1800" kern="1200"/>
        </a:p>
      </dsp:txBody>
      <dsp:txXfrm>
        <a:off x="93684" y="133434"/>
        <a:ext cx="2702529" cy="3925936"/>
      </dsp:txXfrm>
    </dsp:sp>
    <dsp:sp modelId="{B2584376-BBE1-42A8-AC33-580F93ECD017}">
      <dsp:nvSpPr>
        <dsp:cNvPr id="0" name=""/>
        <dsp:cNvSpPr/>
      </dsp:nvSpPr>
      <dsp:spPr>
        <a:xfrm>
          <a:off x="3167362" y="1740437"/>
          <a:ext cx="608586" cy="711930"/>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3167362" y="1882823"/>
        <a:ext cx="426010" cy="427158"/>
      </dsp:txXfrm>
    </dsp:sp>
    <dsp:sp modelId="{1479C54A-9441-49D8-B9FA-FDFA0EF44C6F}">
      <dsp:nvSpPr>
        <dsp:cNvPr id="0" name=""/>
        <dsp:cNvSpPr/>
      </dsp:nvSpPr>
      <dsp:spPr>
        <a:xfrm>
          <a:off x="4028569" y="49354"/>
          <a:ext cx="2870689" cy="4094096"/>
        </a:xfrm>
        <a:prstGeom prst="roundRect">
          <a:avLst>
            <a:gd name="adj" fmla="val 10000"/>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ZA" sz="1800" kern="1200" dirty="0"/>
            <a:t>Evidence from international comparative studies, such as the one conducted by (PIRLS, 2021) which placed South Africa at the bottom of league tables, indicates a continued struggle with literacy levels. </a:t>
          </a:r>
          <a:endParaRPr lang="en-US" sz="1800" kern="1200" dirty="0"/>
        </a:p>
      </dsp:txBody>
      <dsp:txXfrm>
        <a:off x="4112649" y="133434"/>
        <a:ext cx="2702529" cy="3925936"/>
      </dsp:txXfrm>
    </dsp:sp>
    <dsp:sp modelId="{3911FB16-E4BF-43FB-9E83-5359ECC220F9}">
      <dsp:nvSpPr>
        <dsp:cNvPr id="0" name=""/>
        <dsp:cNvSpPr/>
      </dsp:nvSpPr>
      <dsp:spPr>
        <a:xfrm>
          <a:off x="7186328" y="1740437"/>
          <a:ext cx="608586" cy="711930"/>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7186328" y="1882823"/>
        <a:ext cx="426010" cy="427158"/>
      </dsp:txXfrm>
    </dsp:sp>
    <dsp:sp modelId="{A7A8DC94-4209-4E7E-850C-A5F3495B4822}">
      <dsp:nvSpPr>
        <dsp:cNvPr id="0" name=""/>
        <dsp:cNvSpPr/>
      </dsp:nvSpPr>
      <dsp:spPr>
        <a:xfrm>
          <a:off x="8047535" y="49354"/>
          <a:ext cx="2870689" cy="4094096"/>
        </a:xfrm>
        <a:prstGeom prst="roundRect">
          <a:avLst>
            <a:gd name="adj" fmla="val 10000"/>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ZA" sz="1800" kern="1200"/>
            <a:t>This suggests that the effectiveness of the DBE's past and current literacy interventions in achieving sustainable and widespread improvements in reading and writing abilities remains questionable, necessitating a thorough evaluation to understand the factors hindering their success and to inform more effective strategies for the future.</a:t>
          </a:r>
          <a:endParaRPr lang="en-US" sz="1800" kern="1200"/>
        </a:p>
      </dsp:txBody>
      <dsp:txXfrm>
        <a:off x="8131615" y="133434"/>
        <a:ext cx="2702529" cy="392593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89E112-7F21-4D85-803A-49A719DA3C7C}">
      <dsp:nvSpPr>
        <dsp:cNvPr id="0" name=""/>
        <dsp:cNvSpPr/>
      </dsp:nvSpPr>
      <dsp:spPr>
        <a:xfrm>
          <a:off x="821" y="0"/>
          <a:ext cx="3327201" cy="2843561"/>
        </a:xfrm>
        <a:prstGeom prst="rect">
          <a:avLst/>
        </a:prstGeom>
        <a:solidFill>
          <a:schemeClr val="accent3">
            <a:hueOff val="0"/>
            <a:satOff val="0"/>
            <a:lumOff val="0"/>
            <a:alphaOff val="0"/>
          </a:schemeClr>
        </a:solidFill>
        <a:ln w="1905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328654" tIns="0" rIns="328654" bIns="330200" numCol="1" spcCol="1270" anchor="t" anchorCtr="0">
          <a:noAutofit/>
        </a:bodyPr>
        <a:lstStyle/>
        <a:p>
          <a:pPr marL="0" lvl="0" indent="0" algn="l" defTabSz="711200">
            <a:lnSpc>
              <a:spcPct val="90000"/>
            </a:lnSpc>
            <a:spcBef>
              <a:spcPct val="0"/>
            </a:spcBef>
            <a:spcAft>
              <a:spcPct val="35000"/>
            </a:spcAft>
            <a:buNone/>
          </a:pPr>
          <a:r>
            <a:rPr lang="en-ZA" sz="1600" kern="1200" dirty="0"/>
            <a:t>To Identify the key literacy programs implemented by the Department of Basic Education over the last three decades.</a:t>
          </a:r>
          <a:endParaRPr lang="en-US" sz="1600" kern="1200" dirty="0"/>
        </a:p>
      </dsp:txBody>
      <dsp:txXfrm>
        <a:off x="821" y="1137424"/>
        <a:ext cx="3327201" cy="1706136"/>
      </dsp:txXfrm>
    </dsp:sp>
    <dsp:sp modelId="{0B092746-D2A3-4B11-B791-6A46CC4E20F1}">
      <dsp:nvSpPr>
        <dsp:cNvPr id="0" name=""/>
        <dsp:cNvSpPr/>
      </dsp:nvSpPr>
      <dsp:spPr>
        <a:xfrm>
          <a:off x="821" y="0"/>
          <a:ext cx="3327201" cy="1137424"/>
        </a:xfrm>
        <a:prstGeom prst="rect">
          <a:avLst/>
        </a:prstGeom>
        <a:noFill/>
        <a:ln w="19050" cap="flat" cmpd="sng" algn="ctr">
          <a:noFill/>
          <a:prstDash val="solid"/>
          <a:miter lim="800000"/>
        </a:ln>
        <a:effectLst/>
        <a:sp3d/>
      </dsp:spPr>
      <dsp:style>
        <a:lnRef idx="2">
          <a:scrgbClr r="0" g="0" b="0"/>
        </a:lnRef>
        <a:fillRef idx="1">
          <a:scrgbClr r="0" g="0" b="0"/>
        </a:fillRef>
        <a:effectRef idx="1">
          <a:scrgbClr r="0" g="0" b="0"/>
        </a:effectRef>
        <a:fontRef idx="minor">
          <a:schemeClr val="lt1"/>
        </a:fontRef>
      </dsp:style>
      <dsp:txBody>
        <a:bodyPr spcFirstLastPara="0" vert="horz" wrap="square" lIns="328654" tIns="165100" rIns="328654" bIns="165100" numCol="1" spcCol="1270" anchor="ctr" anchorCtr="0">
          <a:noAutofit/>
        </a:bodyPr>
        <a:lstStyle/>
        <a:p>
          <a:pPr marL="0" lvl="0" indent="0" algn="l" defTabSz="2533650">
            <a:lnSpc>
              <a:spcPct val="90000"/>
            </a:lnSpc>
            <a:spcBef>
              <a:spcPct val="0"/>
            </a:spcBef>
            <a:spcAft>
              <a:spcPct val="35000"/>
            </a:spcAft>
            <a:buNone/>
          </a:pPr>
          <a:r>
            <a:rPr lang="en-US" sz="5700" kern="1200"/>
            <a:t>01</a:t>
          </a:r>
        </a:p>
      </dsp:txBody>
      <dsp:txXfrm>
        <a:off x="821" y="0"/>
        <a:ext cx="3327201" cy="1137424"/>
      </dsp:txXfrm>
    </dsp:sp>
    <dsp:sp modelId="{91038A87-542D-4199-A4BE-AE318DF15A81}">
      <dsp:nvSpPr>
        <dsp:cNvPr id="0" name=""/>
        <dsp:cNvSpPr/>
      </dsp:nvSpPr>
      <dsp:spPr>
        <a:xfrm>
          <a:off x="3594199" y="0"/>
          <a:ext cx="3327201" cy="2843561"/>
        </a:xfrm>
        <a:prstGeom prst="rect">
          <a:avLst/>
        </a:prstGeom>
        <a:solidFill>
          <a:schemeClr val="accent3">
            <a:hueOff val="0"/>
            <a:satOff val="0"/>
            <a:lumOff val="0"/>
            <a:alphaOff val="0"/>
          </a:schemeClr>
        </a:solidFill>
        <a:ln w="1905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328654" tIns="0" rIns="328654" bIns="330200" numCol="1" spcCol="1270" anchor="t" anchorCtr="0">
          <a:noAutofit/>
        </a:bodyPr>
        <a:lstStyle/>
        <a:p>
          <a:pPr marL="0" lvl="0" indent="0" algn="l" defTabSz="711200">
            <a:lnSpc>
              <a:spcPct val="90000"/>
            </a:lnSpc>
            <a:spcBef>
              <a:spcPct val="0"/>
            </a:spcBef>
            <a:spcAft>
              <a:spcPct val="35000"/>
            </a:spcAft>
            <a:buNone/>
          </a:pPr>
          <a:r>
            <a:rPr lang="en-ZA" sz="1600" kern="1200" dirty="0"/>
            <a:t>To evaluate </a:t>
          </a:r>
          <a:r>
            <a:rPr lang="en-US" sz="1600" kern="1200" dirty="0"/>
            <a:t>how widely were these programs implemented in South African schools.</a:t>
          </a:r>
        </a:p>
      </dsp:txBody>
      <dsp:txXfrm>
        <a:off x="3594199" y="1137424"/>
        <a:ext cx="3327201" cy="1706136"/>
      </dsp:txXfrm>
    </dsp:sp>
    <dsp:sp modelId="{02A9E144-74E8-4201-8259-1ACC1C5B3BD5}">
      <dsp:nvSpPr>
        <dsp:cNvPr id="0" name=""/>
        <dsp:cNvSpPr/>
      </dsp:nvSpPr>
      <dsp:spPr>
        <a:xfrm>
          <a:off x="3594199" y="0"/>
          <a:ext cx="3327201" cy="1137424"/>
        </a:xfrm>
        <a:prstGeom prst="rect">
          <a:avLst/>
        </a:prstGeom>
        <a:noFill/>
        <a:ln w="19050" cap="flat" cmpd="sng" algn="ctr">
          <a:noFill/>
          <a:prstDash val="solid"/>
          <a:miter lim="800000"/>
        </a:ln>
        <a:effectLst/>
        <a:sp3d/>
      </dsp:spPr>
      <dsp:style>
        <a:lnRef idx="2">
          <a:scrgbClr r="0" g="0" b="0"/>
        </a:lnRef>
        <a:fillRef idx="1">
          <a:scrgbClr r="0" g="0" b="0"/>
        </a:fillRef>
        <a:effectRef idx="1">
          <a:scrgbClr r="0" g="0" b="0"/>
        </a:effectRef>
        <a:fontRef idx="minor">
          <a:schemeClr val="lt1"/>
        </a:fontRef>
      </dsp:style>
      <dsp:txBody>
        <a:bodyPr spcFirstLastPara="0" vert="horz" wrap="square" lIns="328654" tIns="165100" rIns="328654" bIns="165100" numCol="1" spcCol="1270" anchor="ctr" anchorCtr="0">
          <a:noAutofit/>
        </a:bodyPr>
        <a:lstStyle/>
        <a:p>
          <a:pPr marL="0" lvl="0" indent="0" algn="l" defTabSz="2533650">
            <a:lnSpc>
              <a:spcPct val="90000"/>
            </a:lnSpc>
            <a:spcBef>
              <a:spcPct val="0"/>
            </a:spcBef>
            <a:spcAft>
              <a:spcPct val="35000"/>
            </a:spcAft>
            <a:buNone/>
          </a:pPr>
          <a:r>
            <a:rPr lang="en-US" sz="5700" kern="1200"/>
            <a:t>02</a:t>
          </a:r>
        </a:p>
      </dsp:txBody>
      <dsp:txXfrm>
        <a:off x="3594199" y="0"/>
        <a:ext cx="3327201" cy="1137424"/>
      </dsp:txXfrm>
    </dsp:sp>
    <dsp:sp modelId="{E8E3277B-2489-450D-92C4-F8CBB6FE7C74}">
      <dsp:nvSpPr>
        <dsp:cNvPr id="0" name=""/>
        <dsp:cNvSpPr/>
      </dsp:nvSpPr>
      <dsp:spPr>
        <a:xfrm>
          <a:off x="7187576" y="0"/>
          <a:ext cx="3327201" cy="2843561"/>
        </a:xfrm>
        <a:prstGeom prst="rect">
          <a:avLst/>
        </a:prstGeom>
        <a:solidFill>
          <a:schemeClr val="accent3">
            <a:hueOff val="0"/>
            <a:satOff val="0"/>
            <a:lumOff val="0"/>
            <a:alphaOff val="0"/>
          </a:schemeClr>
        </a:solidFill>
        <a:ln w="1905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328654" tIns="0" rIns="328654" bIns="330200" numCol="1" spcCol="1270" anchor="t" anchorCtr="0">
          <a:noAutofit/>
        </a:bodyPr>
        <a:lstStyle/>
        <a:p>
          <a:pPr marL="0" lvl="0" indent="0" algn="l" defTabSz="711200">
            <a:lnSpc>
              <a:spcPct val="90000"/>
            </a:lnSpc>
            <a:spcBef>
              <a:spcPct val="0"/>
            </a:spcBef>
            <a:spcAft>
              <a:spcPct val="35000"/>
            </a:spcAft>
            <a:buNone/>
          </a:pPr>
          <a:r>
            <a:rPr lang="en-US" sz="1600" kern="1200" dirty="0"/>
            <a:t>To review existing evidence regarding the impact of Department of Basic Education (DBE) literacy programs in South Africa on learners' literacy skills.</a:t>
          </a:r>
        </a:p>
      </dsp:txBody>
      <dsp:txXfrm>
        <a:off x="7187576" y="1137424"/>
        <a:ext cx="3327201" cy="1706136"/>
      </dsp:txXfrm>
    </dsp:sp>
    <dsp:sp modelId="{5E56FAA1-DE5C-4548-86A1-AB7ACB24CAF0}">
      <dsp:nvSpPr>
        <dsp:cNvPr id="0" name=""/>
        <dsp:cNvSpPr/>
      </dsp:nvSpPr>
      <dsp:spPr>
        <a:xfrm>
          <a:off x="7187576" y="0"/>
          <a:ext cx="3327201" cy="1137424"/>
        </a:xfrm>
        <a:prstGeom prst="rect">
          <a:avLst/>
        </a:prstGeom>
        <a:noFill/>
        <a:ln w="19050" cap="flat" cmpd="sng" algn="ctr">
          <a:noFill/>
          <a:prstDash val="solid"/>
          <a:miter lim="800000"/>
        </a:ln>
        <a:effectLst/>
        <a:sp3d/>
      </dsp:spPr>
      <dsp:style>
        <a:lnRef idx="2">
          <a:scrgbClr r="0" g="0" b="0"/>
        </a:lnRef>
        <a:fillRef idx="1">
          <a:scrgbClr r="0" g="0" b="0"/>
        </a:fillRef>
        <a:effectRef idx="1">
          <a:scrgbClr r="0" g="0" b="0"/>
        </a:effectRef>
        <a:fontRef idx="minor">
          <a:schemeClr val="lt1"/>
        </a:fontRef>
      </dsp:style>
      <dsp:txBody>
        <a:bodyPr spcFirstLastPara="0" vert="horz" wrap="square" lIns="328654" tIns="165100" rIns="328654" bIns="165100" numCol="1" spcCol="1270" anchor="ctr" anchorCtr="0">
          <a:noAutofit/>
        </a:bodyPr>
        <a:lstStyle/>
        <a:p>
          <a:pPr marL="0" lvl="0" indent="0" algn="l" defTabSz="2533650">
            <a:lnSpc>
              <a:spcPct val="90000"/>
            </a:lnSpc>
            <a:spcBef>
              <a:spcPct val="0"/>
            </a:spcBef>
            <a:spcAft>
              <a:spcPct val="35000"/>
            </a:spcAft>
            <a:buNone/>
          </a:pPr>
          <a:r>
            <a:rPr lang="en-US" sz="5700" kern="1200"/>
            <a:t>03</a:t>
          </a:r>
        </a:p>
      </dsp:txBody>
      <dsp:txXfrm>
        <a:off x="7187576" y="0"/>
        <a:ext cx="3327201" cy="113742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187579-9F94-442F-8D46-8875F342365B}">
      <dsp:nvSpPr>
        <dsp:cNvPr id="0" name=""/>
        <dsp:cNvSpPr/>
      </dsp:nvSpPr>
      <dsp:spPr>
        <a:xfrm rot="5400000">
          <a:off x="-266143" y="268893"/>
          <a:ext cx="1774292" cy="1242005"/>
        </a:xfrm>
        <a:prstGeom prst="chevron">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1511300">
            <a:lnSpc>
              <a:spcPct val="90000"/>
            </a:lnSpc>
            <a:spcBef>
              <a:spcPct val="0"/>
            </a:spcBef>
            <a:spcAft>
              <a:spcPct val="35000"/>
            </a:spcAft>
            <a:buNone/>
          </a:pPr>
          <a:r>
            <a:rPr lang="en-US" sz="3400" kern="1200" dirty="0"/>
            <a:t>obj1</a:t>
          </a:r>
          <a:endParaRPr lang="en-ZA" sz="3400" kern="1200" dirty="0"/>
        </a:p>
      </dsp:txBody>
      <dsp:txXfrm rot="-5400000">
        <a:off x="1" y="623753"/>
        <a:ext cx="1242005" cy="532287"/>
      </dsp:txXfrm>
    </dsp:sp>
    <dsp:sp modelId="{C723022F-CE46-44A5-A128-1066460570E8}">
      <dsp:nvSpPr>
        <dsp:cNvPr id="0" name=""/>
        <dsp:cNvSpPr/>
      </dsp:nvSpPr>
      <dsp:spPr>
        <a:xfrm rot="5400000">
          <a:off x="5126966" y="-3882212"/>
          <a:ext cx="1153290" cy="8923212"/>
        </a:xfrm>
        <a:prstGeom prst="round2Same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en-US" sz="1400" kern="1200" dirty="0"/>
            <a:t>Over the past 30 years, the DBE has used many different ways to teach reading and writing. This includes new school rules (like CAPS), special plans for reading (like the National Reading Strategy), national tests (like ANAs), big campaigns to get people to read more, and making sure schools always have books and workbooks.</a:t>
          </a:r>
          <a:endParaRPr lang="en-ZA" sz="1400" kern="1200" dirty="0"/>
        </a:p>
      </dsp:txBody>
      <dsp:txXfrm rot="-5400000">
        <a:off x="1242006" y="59047"/>
        <a:ext cx="8866913" cy="1040692"/>
      </dsp:txXfrm>
    </dsp:sp>
    <dsp:sp modelId="{B4650791-58FC-4CCA-88B7-407602EA8BB0}">
      <dsp:nvSpPr>
        <dsp:cNvPr id="0" name=""/>
        <dsp:cNvSpPr/>
      </dsp:nvSpPr>
      <dsp:spPr>
        <a:xfrm rot="5400000">
          <a:off x="-266143" y="1850937"/>
          <a:ext cx="1774292" cy="1242005"/>
        </a:xfrm>
        <a:prstGeom prst="chevron">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1511300">
            <a:lnSpc>
              <a:spcPct val="90000"/>
            </a:lnSpc>
            <a:spcBef>
              <a:spcPct val="0"/>
            </a:spcBef>
            <a:spcAft>
              <a:spcPct val="35000"/>
            </a:spcAft>
            <a:buNone/>
          </a:pPr>
          <a:r>
            <a:rPr lang="en-US" sz="3400" kern="1200" dirty="0"/>
            <a:t>Obj2</a:t>
          </a:r>
          <a:endParaRPr lang="en-ZA" sz="3400" kern="1200" dirty="0"/>
        </a:p>
      </dsp:txBody>
      <dsp:txXfrm rot="-5400000">
        <a:off x="1" y="2205797"/>
        <a:ext cx="1242005" cy="532287"/>
      </dsp:txXfrm>
    </dsp:sp>
    <dsp:sp modelId="{696FE090-9156-4620-A8B6-622DFE1AED26}">
      <dsp:nvSpPr>
        <dsp:cNvPr id="0" name=""/>
        <dsp:cNvSpPr/>
      </dsp:nvSpPr>
      <dsp:spPr>
        <a:xfrm rot="5400000">
          <a:off x="5126966" y="-2300167"/>
          <a:ext cx="1153290" cy="8923212"/>
        </a:xfrm>
        <a:prstGeom prst="round2Same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endParaRPr lang="en-ZA" sz="1400" kern="1200"/>
        </a:p>
        <a:p>
          <a:pPr marL="114300" lvl="1" indent="-114300" algn="l" defTabSz="622300">
            <a:lnSpc>
              <a:spcPct val="90000"/>
            </a:lnSpc>
            <a:spcBef>
              <a:spcPct val="0"/>
            </a:spcBef>
            <a:spcAft>
              <a:spcPct val="15000"/>
            </a:spcAft>
            <a:buChar char="•"/>
          </a:pPr>
          <a:r>
            <a:rPr lang="en-US" sz="1400" kern="1200" dirty="0"/>
            <a:t>While the main school rules and national tests were meant for all schools across South Africa, the special reading programs often started small as tests in some areas and then slowly grew to more schools. So, even though the plans were national, getting them perfectly implemented everywhere at the same time was a big challenge.</a:t>
          </a:r>
          <a:endParaRPr lang="en-ZA" sz="1400" kern="1200" dirty="0"/>
        </a:p>
      </dsp:txBody>
      <dsp:txXfrm rot="-5400000">
        <a:off x="1242006" y="1641092"/>
        <a:ext cx="8866913" cy="1040692"/>
      </dsp:txXfrm>
    </dsp:sp>
    <dsp:sp modelId="{0789192A-1540-4709-862F-D0959EFED610}">
      <dsp:nvSpPr>
        <dsp:cNvPr id="0" name=""/>
        <dsp:cNvSpPr/>
      </dsp:nvSpPr>
      <dsp:spPr>
        <a:xfrm rot="5400000">
          <a:off x="-266143" y="3432981"/>
          <a:ext cx="1774292" cy="1242005"/>
        </a:xfrm>
        <a:prstGeom prst="chevron">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1511300">
            <a:lnSpc>
              <a:spcPct val="90000"/>
            </a:lnSpc>
            <a:spcBef>
              <a:spcPct val="0"/>
            </a:spcBef>
            <a:spcAft>
              <a:spcPct val="35000"/>
            </a:spcAft>
            <a:buNone/>
          </a:pPr>
          <a:r>
            <a:rPr lang="en-US" sz="3400" kern="1200" dirty="0"/>
            <a:t>Obj3</a:t>
          </a:r>
          <a:endParaRPr lang="en-ZA" sz="3400" kern="1200" dirty="0"/>
        </a:p>
      </dsp:txBody>
      <dsp:txXfrm rot="-5400000">
        <a:off x="1" y="3787841"/>
        <a:ext cx="1242005" cy="532287"/>
      </dsp:txXfrm>
    </dsp:sp>
    <dsp:sp modelId="{F1546C39-8068-4807-8F10-B944FB6C811E}">
      <dsp:nvSpPr>
        <dsp:cNvPr id="0" name=""/>
        <dsp:cNvSpPr/>
      </dsp:nvSpPr>
      <dsp:spPr>
        <a:xfrm rot="5400000">
          <a:off x="5126966" y="-718123"/>
          <a:ext cx="1153290" cy="8923212"/>
        </a:xfrm>
        <a:prstGeom prst="round2Same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en-US" sz="1400" kern="1200"/>
            <a:t>Even with many efforts, national tests still show that many students struggle with reading and understanding. However, specific programs that were carefully studied, like the Early Grade Reading Study (EGRS), clearly helped students improve their reading skills a lot. This suggests that while general rules are important, programs with strong support for teachers and good materials are key to truly helping students learn to read and write better.</a:t>
          </a:r>
          <a:endParaRPr lang="en-ZA" sz="1400" kern="1200"/>
        </a:p>
      </dsp:txBody>
      <dsp:txXfrm rot="-5400000">
        <a:off x="1242006" y="3223136"/>
        <a:ext cx="8866913" cy="104069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DD49BE-8511-4DF3-A0DB-A3C203FA8D37}">
      <dsp:nvSpPr>
        <dsp:cNvPr id="0" name=""/>
        <dsp:cNvSpPr/>
      </dsp:nvSpPr>
      <dsp:spPr>
        <a:xfrm>
          <a:off x="0" y="604"/>
          <a:ext cx="10165218" cy="141537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2CFCF4C-9CAA-4B01-A689-9B4052E24E05}">
      <dsp:nvSpPr>
        <dsp:cNvPr id="0" name=""/>
        <dsp:cNvSpPr/>
      </dsp:nvSpPr>
      <dsp:spPr>
        <a:xfrm>
          <a:off x="428151" y="319064"/>
          <a:ext cx="778457" cy="77845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B98ADDD-90ED-4ABB-8189-1774CFE312CD}">
      <dsp:nvSpPr>
        <dsp:cNvPr id="0" name=""/>
        <dsp:cNvSpPr/>
      </dsp:nvSpPr>
      <dsp:spPr>
        <a:xfrm>
          <a:off x="1634761" y="604"/>
          <a:ext cx="8530456" cy="14153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794" tIns="149794" rIns="149794" bIns="149794" numCol="1" spcCol="1270" anchor="ctr" anchorCtr="0">
          <a:noAutofit/>
        </a:bodyPr>
        <a:lstStyle/>
        <a:p>
          <a:pPr marL="0" lvl="0" indent="0" algn="l" defTabSz="622300">
            <a:lnSpc>
              <a:spcPct val="100000"/>
            </a:lnSpc>
            <a:spcBef>
              <a:spcPct val="0"/>
            </a:spcBef>
            <a:spcAft>
              <a:spcPct val="35000"/>
            </a:spcAft>
            <a:buNone/>
          </a:pPr>
          <a:r>
            <a:rPr lang="en-US" sz="1400" kern="1200"/>
            <a:t>The DBE should create a centralized, publicly accessible database or repository that details the objectives, implementation guidelines, and evaluation reports for all national literacy programs. This would improve transparency, facilitate research, and allow educators to easily access information about effective strategies.</a:t>
          </a:r>
        </a:p>
      </dsp:txBody>
      <dsp:txXfrm>
        <a:off x="1634761" y="604"/>
        <a:ext cx="8530456" cy="1415377"/>
      </dsp:txXfrm>
    </dsp:sp>
    <dsp:sp modelId="{00D485B6-A2C6-43A3-B364-29CCFE4E1215}">
      <dsp:nvSpPr>
        <dsp:cNvPr id="0" name=""/>
        <dsp:cNvSpPr/>
      </dsp:nvSpPr>
      <dsp:spPr>
        <a:xfrm>
          <a:off x="0" y="1769826"/>
          <a:ext cx="10165218" cy="141537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58A1E79-EFD2-438D-B4C0-DB3218F46FDE}">
      <dsp:nvSpPr>
        <dsp:cNvPr id="0" name=""/>
        <dsp:cNvSpPr/>
      </dsp:nvSpPr>
      <dsp:spPr>
        <a:xfrm>
          <a:off x="428151" y="2088286"/>
          <a:ext cx="778457" cy="77845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6C813E4-341A-4FEF-90D4-67CEFE4C6FD4}">
      <dsp:nvSpPr>
        <dsp:cNvPr id="0" name=""/>
        <dsp:cNvSpPr/>
      </dsp:nvSpPr>
      <dsp:spPr>
        <a:xfrm>
          <a:off x="1634761" y="1769826"/>
          <a:ext cx="8530456" cy="14153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794" tIns="149794" rIns="149794" bIns="149794" numCol="1" spcCol="1270" anchor="ctr" anchorCtr="0">
          <a:noAutofit/>
        </a:bodyPr>
        <a:lstStyle/>
        <a:p>
          <a:pPr marL="0" lvl="0" indent="0" algn="l" defTabSz="622300">
            <a:lnSpc>
              <a:spcPct val="100000"/>
            </a:lnSpc>
            <a:spcBef>
              <a:spcPct val="0"/>
            </a:spcBef>
            <a:spcAft>
              <a:spcPct val="35000"/>
            </a:spcAft>
            <a:buNone/>
          </a:pPr>
          <a:r>
            <a:rPr lang="en-US" sz="1400" kern="1200"/>
            <a:t>To ensure consistent and effective implementation, the DBE should strengthen monitoring and support systems at the provincial and district levels. This includes providing resources, training, and ongoing professional development for teachers, as well as establishing clear accountability mechanisms to track program implementation and fidelity across all schools.</a:t>
          </a:r>
        </a:p>
      </dsp:txBody>
      <dsp:txXfrm>
        <a:off x="1634761" y="1769826"/>
        <a:ext cx="8530456" cy="1415377"/>
      </dsp:txXfrm>
    </dsp:sp>
    <dsp:sp modelId="{3B3EAF01-ED72-48EC-8A18-AC448EDF4200}">
      <dsp:nvSpPr>
        <dsp:cNvPr id="0" name=""/>
        <dsp:cNvSpPr/>
      </dsp:nvSpPr>
      <dsp:spPr>
        <a:xfrm>
          <a:off x="0" y="3539048"/>
          <a:ext cx="10165218" cy="141537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44385D6-5197-4402-B02A-17965748EE81}">
      <dsp:nvSpPr>
        <dsp:cNvPr id="0" name=""/>
        <dsp:cNvSpPr/>
      </dsp:nvSpPr>
      <dsp:spPr>
        <a:xfrm>
          <a:off x="428151" y="3857508"/>
          <a:ext cx="778457" cy="77845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8E3553E-C967-40DD-8123-E1B4E25AD8B2}">
      <dsp:nvSpPr>
        <dsp:cNvPr id="0" name=""/>
        <dsp:cNvSpPr/>
      </dsp:nvSpPr>
      <dsp:spPr>
        <a:xfrm>
          <a:off x="1634761" y="3539048"/>
          <a:ext cx="8530456" cy="14153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794" tIns="149794" rIns="149794" bIns="149794" numCol="1" spcCol="1270" anchor="ctr" anchorCtr="0">
          <a:noAutofit/>
        </a:bodyPr>
        <a:lstStyle/>
        <a:p>
          <a:pPr marL="0" lvl="0" indent="0" algn="l" defTabSz="622300">
            <a:lnSpc>
              <a:spcPct val="100000"/>
            </a:lnSpc>
            <a:spcBef>
              <a:spcPct val="0"/>
            </a:spcBef>
            <a:spcAft>
              <a:spcPct val="35000"/>
            </a:spcAft>
            <a:buNone/>
          </a:pPr>
          <a:r>
            <a:rPr lang="en-US" sz="1400" kern="1200"/>
            <a:t>Given the strong positive impact of the Early Grade Reading Study (EGRS), the DBE should prioritize the scaling up and wider implementation of similar evidence-based interventions that focus on structured pedagogy, teacher training, and resource provision. Furthermore, the DBE should invest in rigorous, longitudinal evaluations of all literacy programs to identify effective strategies and continuously improve literacy outcomes nationwide.</a:t>
          </a:r>
        </a:p>
      </dsp:txBody>
      <dsp:txXfrm>
        <a:off x="1634761" y="3539048"/>
        <a:ext cx="8530456" cy="1415377"/>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16/7/layout/LinearBlockProcessNumbered">
  <dgm:title val="Linear Block Process Numbered"/>
  <dgm:desc val="Used to show a progression; a timeline; sequential steps in a task, process, or workflow; or to emphasize movement or direction. Automatic numbers have been introduced to show the steps of the process. Level 1 text and Level 2 text both appears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01</a:t>
              </a:r>
            </a:p>
          </dgm:t>
        </dgm:pt>
        <dgm:pt modelId="201" type="sibTrans" cxnId="5">
          <dgm:prSet phldrT="2"/>
          <dgm:t>
            <a:bodyPr/>
            <a:lstStyle/>
            <a:p>
              <a:r>
                <a:t>02</a:t>
              </a:r>
            </a:p>
          </dgm:t>
        </dgm:pt>
        <dgm:pt modelId="301" type="sibTrans" cxnId="6">
          <dgm:prSet phldrT="3"/>
          <dgm:t>
            <a:bodyPr/>
            <a:lstStyle/>
            <a:p>
              <a:r>
                <a:t>03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sibTransNodeRect" op="equ"/>
      <dgm:constr type="primFontSz" for="des" forName="nodeRect" op="equ"/>
    </dgm:constrLst>
    <dgm:ruleLst/>
    <dgm:forEach name="Name4" axis="ch" ptType="node">
      <dgm:layoutNode name="compositeNode">
        <dgm:varLst>
          <dgm:bulletEnabled val="1"/>
        </dgm:varLst>
        <dgm:alg type="composite"/>
        <dgm:constrLst>
          <dgm:constr type="h" refType="w" op="lte" fact="1.2"/>
          <dgm:constr type="w" for="ch" forName="bgRect" refType="w"/>
          <dgm:constr type="h" for="ch" forName="bgRect" refType="h"/>
          <dgm:constr type="t" for="ch" forName="bgRect"/>
          <dgm:constr type="l" for="ch" forName="bgRect"/>
          <dgm:constr type="w" for="ch" forName="sibTransNodeRect" refType="w" refFor="ch" refForName="bgRect"/>
          <dgm:constr type="h" for="ch" forName="sibTransNodeRect" refType="h" refFor="ch" refForName="bgRect" fact="0.4"/>
          <dgm:constr type="t" for="ch" forName="sibTransNodeRect"/>
          <dgm:constr type="l" for="ch" forName="sibTransNodeRect"/>
          <dgm:constr type="r" for="ch" forName="nodeRect" refType="r" refFor="ch" refForName="bgRect"/>
          <dgm:constr type="h" for="ch" forName="nodeRect" refType="h" refFor="ch" refForName="bgRect" fact="0.6"/>
          <dgm:constr type="t" for="ch" forName="nodeRect" refType="b" refFor="ch" refForName="sibTransNodeRect"/>
          <dgm:constr type="l" for="ch" forName="nodeRect" refType="l" refFor="ch" refForName="bgRect"/>
        </dgm:constrLst>
        <dgm:ruleLst>
          <dgm:rule type="w" for="ch" forName="nodeRect" val="NaN" fact="NaN" max="30"/>
        </dgm:ruleLst>
        <dgm:layoutNode name="bgRect" styleLbl="alignNode1">
          <dgm:alg type="sp"/>
          <dgm:shape xmlns:r="http://schemas.openxmlformats.org/officeDocument/2006/relationships" type="rect" r:blip="">
            <dgm:adjLst>
              <dgm:adj idx="1" val="0.05"/>
            </dgm:adjLst>
          </dgm:shape>
          <dgm:presOf axis="self"/>
          <dgm:constrLst/>
          <dgm:ruleLst/>
        </dgm:layoutNode>
        <dgm:forEach name="Name19" axis="followSib" ptType="sibTrans" hideLastTrans="0" cnt="1">
          <dgm:layoutNode name="sibTransNodeRect" styleLbl="alignNode1">
            <dgm:varLst>
              <dgm:chMax val="0"/>
              <dgm:bulletEnabled val="1"/>
            </dgm:varLst>
            <dgm:presOf axis="self"/>
            <dgm:alg type="tx">
              <dgm:param type="parTxLTRAlign" val="l"/>
              <dgm:param type="parTxRTLAlign" val="l"/>
            </dgm:alg>
            <dgm:shape xmlns:r="http://schemas.openxmlformats.org/officeDocument/2006/relationships" type="rect" r:blip="" hideGeom="1">
              <dgm:adjLst/>
            </dgm:shape>
            <dgm:constrLst>
              <dgm:constr type="primFontSz" val="66"/>
              <dgm:constr type="tMarg" val="13"/>
              <dgm:constr type="lMarg" refType="w" fact="0.28"/>
              <dgm:constr type="rMarg" refType="w" fact="0.28"/>
              <dgm:constr type="bMarg" val="13"/>
            </dgm:constrLst>
            <dgm:ruleLst>
              <dgm:rule type="primFontSz" val="14" fact="NaN" max="NaN"/>
              <dgm:rule type="tMarg" val="13" fact="NaN" max="NaN"/>
            </dgm:ruleLst>
          </dgm:layoutNode>
        </dgm:forEach>
        <dgm:layoutNode name="nodeRect" styleLbl="alignNode1" moveWith="bgRect">
          <dgm:varLst>
            <dgm:bulletEnabled val="1"/>
          </dgm:varLst>
          <dgm:alg type="tx">
            <dgm:param type="parTxLTRAlign" val="l"/>
            <dgm:param type="parTxRTLAlign" val="r"/>
            <dgm:param type="txAnchorVert" val="t"/>
            <dgm:param type="stBulletLvl" val="2"/>
          </dgm:alg>
          <dgm:shape xmlns:r="http://schemas.openxmlformats.org/officeDocument/2006/relationships" type="rect" r:blip="" hideGeom="1">
            <dgm:adjLst/>
          </dgm:shape>
          <dgm:presOf axis="desOrSelf" ptType="node"/>
          <dgm:constrLst>
            <dgm:constr type="primFontSz" val="26"/>
            <dgm:constr type="tMarg"/>
            <dgm:constr type="lMarg" refType="w" fact="0.28"/>
            <dgm:constr type="rMarg" refType="w" fact="0.28"/>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1">
            <a:buAutoNum type="arabicParenBoth"/>
          </dgm1611:buPr>
        </dgm1611:autoBuNodeInfo>
      </dgm1611:autoBuNodeInfoLst>
    </a:ext>
  </dgm:extLst>
</dgm:layoutDef>
</file>

<file path=ppt/diagrams/layout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7B78523-7794-4B56-ACF2-02B2F8A81BA0}" type="datetimeFigureOut">
              <a:rPr lang="en-ZA" smtClean="0"/>
              <a:t>2025/05/28</a:t>
            </a:fld>
            <a:endParaRPr lang="en-Z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Z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Z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84ED34-AE2C-4F4D-B21E-0AD9BB10CCCA}" type="slidenum">
              <a:rPr lang="en-ZA" smtClean="0"/>
              <a:t>‹#›</a:t>
            </a:fld>
            <a:endParaRPr lang="en-ZA"/>
          </a:p>
        </p:txBody>
      </p:sp>
    </p:spTree>
    <p:extLst>
      <p:ext uri="{BB962C8B-B14F-4D97-AF65-F5344CB8AC3E}">
        <p14:creationId xmlns:p14="http://schemas.microsoft.com/office/powerpoint/2010/main" val="22943623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5"/>
          </p:nvPr>
        </p:nvSpPr>
        <p:spPr/>
        <p:txBody>
          <a:bodyPr/>
          <a:lstStyle/>
          <a:p>
            <a:fld id="{2C84ED34-AE2C-4F4D-B21E-0AD9BB10CCCA}" type="slidenum">
              <a:rPr lang="en-ZA" smtClean="0"/>
              <a:t>3</a:t>
            </a:fld>
            <a:endParaRPr lang="en-ZA"/>
          </a:p>
        </p:txBody>
      </p:sp>
    </p:spTree>
    <p:extLst>
      <p:ext uri="{BB962C8B-B14F-4D97-AF65-F5344CB8AC3E}">
        <p14:creationId xmlns:p14="http://schemas.microsoft.com/office/powerpoint/2010/main" val="17907461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13F8B5-9133-1161-A0E9-1D67A70113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EAEDB7-E5E0-6A2A-C5F5-14FDE61D4D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755380-F918-65B6-9BEE-1522AD0048EF}"/>
              </a:ext>
            </a:extLst>
          </p:cNvPr>
          <p:cNvSpPr>
            <a:spLocks noGrp="1"/>
          </p:cNvSpPr>
          <p:nvPr>
            <p:ph type="body" idx="1"/>
          </p:nvPr>
        </p:nvSpPr>
        <p:spPr/>
        <p:txBody>
          <a:bodyPr/>
          <a:lstStyle/>
          <a:p>
            <a:endParaRPr lang="en-ZA" dirty="0"/>
          </a:p>
        </p:txBody>
      </p:sp>
      <p:sp>
        <p:nvSpPr>
          <p:cNvPr id="4" name="Slide Number Placeholder 3">
            <a:extLst>
              <a:ext uri="{FF2B5EF4-FFF2-40B4-BE49-F238E27FC236}">
                <a16:creationId xmlns:a16="http://schemas.microsoft.com/office/drawing/2014/main" id="{91C222AA-5C2A-CA83-7BFA-29E2480EE0CE}"/>
              </a:ext>
            </a:extLst>
          </p:cNvPr>
          <p:cNvSpPr>
            <a:spLocks noGrp="1"/>
          </p:cNvSpPr>
          <p:nvPr>
            <p:ph type="sldNum" sz="quarter" idx="5"/>
          </p:nvPr>
        </p:nvSpPr>
        <p:spPr/>
        <p:txBody>
          <a:bodyPr/>
          <a:lstStyle/>
          <a:p>
            <a:fld id="{2C84ED34-AE2C-4F4D-B21E-0AD9BB10CCCA}" type="slidenum">
              <a:rPr lang="en-ZA" smtClean="0"/>
              <a:t>4</a:t>
            </a:fld>
            <a:endParaRPr lang="en-ZA"/>
          </a:p>
        </p:txBody>
      </p:sp>
    </p:spTree>
    <p:extLst>
      <p:ext uri="{BB962C8B-B14F-4D97-AF65-F5344CB8AC3E}">
        <p14:creationId xmlns:p14="http://schemas.microsoft.com/office/powerpoint/2010/main" val="39610959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A580EE-491D-AAA4-7492-9AB8CED8C94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ZA"/>
          </a:p>
        </p:txBody>
      </p:sp>
      <p:sp>
        <p:nvSpPr>
          <p:cNvPr id="3" name="Subtitle 2">
            <a:extLst>
              <a:ext uri="{FF2B5EF4-FFF2-40B4-BE49-F238E27FC236}">
                <a16:creationId xmlns:a16="http://schemas.microsoft.com/office/drawing/2014/main" id="{BF090596-FF65-18C1-547C-F9C83729749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ZA"/>
          </a:p>
        </p:txBody>
      </p:sp>
      <p:sp>
        <p:nvSpPr>
          <p:cNvPr id="4" name="Date Placeholder 3">
            <a:extLst>
              <a:ext uri="{FF2B5EF4-FFF2-40B4-BE49-F238E27FC236}">
                <a16:creationId xmlns:a16="http://schemas.microsoft.com/office/drawing/2014/main" id="{49C65798-DB66-4678-C68A-CE3B5FB21C93}"/>
              </a:ext>
            </a:extLst>
          </p:cNvPr>
          <p:cNvSpPr>
            <a:spLocks noGrp="1"/>
          </p:cNvSpPr>
          <p:nvPr>
            <p:ph type="dt" sz="half" idx="10"/>
          </p:nvPr>
        </p:nvSpPr>
        <p:spPr/>
        <p:txBody>
          <a:bodyPr/>
          <a:lstStyle/>
          <a:p>
            <a:fld id="{CA6E8479-0E9D-4C8F-ACF2-1C694DA3633B}" type="datetimeFigureOut">
              <a:rPr lang="en-ZA" smtClean="0"/>
              <a:t>2025/05/28</a:t>
            </a:fld>
            <a:endParaRPr lang="en-ZA"/>
          </a:p>
        </p:txBody>
      </p:sp>
      <p:sp>
        <p:nvSpPr>
          <p:cNvPr id="5" name="Footer Placeholder 4">
            <a:extLst>
              <a:ext uri="{FF2B5EF4-FFF2-40B4-BE49-F238E27FC236}">
                <a16:creationId xmlns:a16="http://schemas.microsoft.com/office/drawing/2014/main" id="{0C6F23C0-D78E-624E-3ACD-08D916D5DCD2}"/>
              </a:ext>
            </a:extLst>
          </p:cNvPr>
          <p:cNvSpPr>
            <a:spLocks noGrp="1"/>
          </p:cNvSpPr>
          <p:nvPr>
            <p:ph type="ftr" sz="quarter" idx="11"/>
          </p:nvPr>
        </p:nvSpPr>
        <p:spPr/>
        <p:txBody>
          <a:bodyPr/>
          <a:lstStyle/>
          <a:p>
            <a:endParaRPr lang="en-ZA"/>
          </a:p>
        </p:txBody>
      </p:sp>
      <p:sp>
        <p:nvSpPr>
          <p:cNvPr id="6" name="Slide Number Placeholder 5">
            <a:extLst>
              <a:ext uri="{FF2B5EF4-FFF2-40B4-BE49-F238E27FC236}">
                <a16:creationId xmlns:a16="http://schemas.microsoft.com/office/drawing/2014/main" id="{C0B34CFD-8759-51F0-5B63-16263C7226D5}"/>
              </a:ext>
            </a:extLst>
          </p:cNvPr>
          <p:cNvSpPr>
            <a:spLocks noGrp="1"/>
          </p:cNvSpPr>
          <p:nvPr>
            <p:ph type="sldNum" sz="quarter" idx="12"/>
          </p:nvPr>
        </p:nvSpPr>
        <p:spPr/>
        <p:txBody>
          <a:bodyPr/>
          <a:lstStyle/>
          <a:p>
            <a:fld id="{1D0650FF-1429-4A54-B1E6-C3A5E8AE81EA}" type="slidenum">
              <a:rPr lang="en-ZA" smtClean="0"/>
              <a:t>‹#›</a:t>
            </a:fld>
            <a:endParaRPr lang="en-ZA"/>
          </a:p>
        </p:txBody>
      </p:sp>
    </p:spTree>
    <p:extLst>
      <p:ext uri="{BB962C8B-B14F-4D97-AF65-F5344CB8AC3E}">
        <p14:creationId xmlns:p14="http://schemas.microsoft.com/office/powerpoint/2010/main" val="4585243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609422-A4AE-4D2F-7D40-B034C60804F1}"/>
              </a:ext>
            </a:extLst>
          </p:cNvPr>
          <p:cNvSpPr>
            <a:spLocks noGrp="1"/>
          </p:cNvSpPr>
          <p:nvPr>
            <p:ph type="title"/>
          </p:nvPr>
        </p:nvSpPr>
        <p:spPr/>
        <p:txBody>
          <a:bodyPr/>
          <a:lstStyle/>
          <a:p>
            <a:r>
              <a:rPr lang="en-US"/>
              <a:t>Click to edit Master title style</a:t>
            </a:r>
            <a:endParaRPr lang="en-ZA"/>
          </a:p>
        </p:txBody>
      </p:sp>
      <p:sp>
        <p:nvSpPr>
          <p:cNvPr id="3" name="Vertical Text Placeholder 2">
            <a:extLst>
              <a:ext uri="{FF2B5EF4-FFF2-40B4-BE49-F238E27FC236}">
                <a16:creationId xmlns:a16="http://schemas.microsoft.com/office/drawing/2014/main" id="{BCA02822-39D9-4F0B-3DB7-185E951387F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a:extLst>
              <a:ext uri="{FF2B5EF4-FFF2-40B4-BE49-F238E27FC236}">
                <a16:creationId xmlns:a16="http://schemas.microsoft.com/office/drawing/2014/main" id="{300283A7-D817-7227-CE68-86F858F0776A}"/>
              </a:ext>
            </a:extLst>
          </p:cNvPr>
          <p:cNvSpPr>
            <a:spLocks noGrp="1"/>
          </p:cNvSpPr>
          <p:nvPr>
            <p:ph type="dt" sz="half" idx="10"/>
          </p:nvPr>
        </p:nvSpPr>
        <p:spPr/>
        <p:txBody>
          <a:bodyPr/>
          <a:lstStyle/>
          <a:p>
            <a:fld id="{CA6E8479-0E9D-4C8F-ACF2-1C694DA3633B}" type="datetimeFigureOut">
              <a:rPr lang="en-ZA" smtClean="0"/>
              <a:t>2025/05/28</a:t>
            </a:fld>
            <a:endParaRPr lang="en-ZA"/>
          </a:p>
        </p:txBody>
      </p:sp>
      <p:sp>
        <p:nvSpPr>
          <p:cNvPr id="5" name="Footer Placeholder 4">
            <a:extLst>
              <a:ext uri="{FF2B5EF4-FFF2-40B4-BE49-F238E27FC236}">
                <a16:creationId xmlns:a16="http://schemas.microsoft.com/office/drawing/2014/main" id="{35544753-76BC-18C2-DBBE-DB74B4056713}"/>
              </a:ext>
            </a:extLst>
          </p:cNvPr>
          <p:cNvSpPr>
            <a:spLocks noGrp="1"/>
          </p:cNvSpPr>
          <p:nvPr>
            <p:ph type="ftr" sz="quarter" idx="11"/>
          </p:nvPr>
        </p:nvSpPr>
        <p:spPr/>
        <p:txBody>
          <a:bodyPr/>
          <a:lstStyle/>
          <a:p>
            <a:endParaRPr lang="en-ZA"/>
          </a:p>
        </p:txBody>
      </p:sp>
      <p:sp>
        <p:nvSpPr>
          <p:cNvPr id="6" name="Slide Number Placeholder 5">
            <a:extLst>
              <a:ext uri="{FF2B5EF4-FFF2-40B4-BE49-F238E27FC236}">
                <a16:creationId xmlns:a16="http://schemas.microsoft.com/office/drawing/2014/main" id="{118B552D-BF9C-AFAC-8425-EC42ECE91DC3}"/>
              </a:ext>
            </a:extLst>
          </p:cNvPr>
          <p:cNvSpPr>
            <a:spLocks noGrp="1"/>
          </p:cNvSpPr>
          <p:nvPr>
            <p:ph type="sldNum" sz="quarter" idx="12"/>
          </p:nvPr>
        </p:nvSpPr>
        <p:spPr/>
        <p:txBody>
          <a:bodyPr/>
          <a:lstStyle/>
          <a:p>
            <a:fld id="{1D0650FF-1429-4A54-B1E6-C3A5E8AE81EA}" type="slidenum">
              <a:rPr lang="en-ZA" smtClean="0"/>
              <a:t>‹#›</a:t>
            </a:fld>
            <a:endParaRPr lang="en-ZA"/>
          </a:p>
        </p:txBody>
      </p:sp>
    </p:spTree>
    <p:extLst>
      <p:ext uri="{BB962C8B-B14F-4D97-AF65-F5344CB8AC3E}">
        <p14:creationId xmlns:p14="http://schemas.microsoft.com/office/powerpoint/2010/main" val="6720346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42CB76F-8387-BC26-0443-4BDE2285B17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ZA"/>
          </a:p>
        </p:txBody>
      </p:sp>
      <p:sp>
        <p:nvSpPr>
          <p:cNvPr id="3" name="Vertical Text Placeholder 2">
            <a:extLst>
              <a:ext uri="{FF2B5EF4-FFF2-40B4-BE49-F238E27FC236}">
                <a16:creationId xmlns:a16="http://schemas.microsoft.com/office/drawing/2014/main" id="{021D2229-94DF-7F45-E721-0380CFA25B2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a:extLst>
              <a:ext uri="{FF2B5EF4-FFF2-40B4-BE49-F238E27FC236}">
                <a16:creationId xmlns:a16="http://schemas.microsoft.com/office/drawing/2014/main" id="{395C5570-7F33-E6B1-CFA2-30449A3E8C5B}"/>
              </a:ext>
            </a:extLst>
          </p:cNvPr>
          <p:cNvSpPr>
            <a:spLocks noGrp="1"/>
          </p:cNvSpPr>
          <p:nvPr>
            <p:ph type="dt" sz="half" idx="10"/>
          </p:nvPr>
        </p:nvSpPr>
        <p:spPr/>
        <p:txBody>
          <a:bodyPr/>
          <a:lstStyle/>
          <a:p>
            <a:fld id="{CA6E8479-0E9D-4C8F-ACF2-1C694DA3633B}" type="datetimeFigureOut">
              <a:rPr lang="en-ZA" smtClean="0"/>
              <a:t>2025/05/28</a:t>
            </a:fld>
            <a:endParaRPr lang="en-ZA"/>
          </a:p>
        </p:txBody>
      </p:sp>
      <p:sp>
        <p:nvSpPr>
          <p:cNvPr id="5" name="Footer Placeholder 4">
            <a:extLst>
              <a:ext uri="{FF2B5EF4-FFF2-40B4-BE49-F238E27FC236}">
                <a16:creationId xmlns:a16="http://schemas.microsoft.com/office/drawing/2014/main" id="{194AC5BC-ED77-F232-7DDE-5B4B9F749B42}"/>
              </a:ext>
            </a:extLst>
          </p:cNvPr>
          <p:cNvSpPr>
            <a:spLocks noGrp="1"/>
          </p:cNvSpPr>
          <p:nvPr>
            <p:ph type="ftr" sz="quarter" idx="11"/>
          </p:nvPr>
        </p:nvSpPr>
        <p:spPr/>
        <p:txBody>
          <a:bodyPr/>
          <a:lstStyle/>
          <a:p>
            <a:endParaRPr lang="en-ZA"/>
          </a:p>
        </p:txBody>
      </p:sp>
      <p:sp>
        <p:nvSpPr>
          <p:cNvPr id="6" name="Slide Number Placeholder 5">
            <a:extLst>
              <a:ext uri="{FF2B5EF4-FFF2-40B4-BE49-F238E27FC236}">
                <a16:creationId xmlns:a16="http://schemas.microsoft.com/office/drawing/2014/main" id="{206D1BA9-D4AF-9EB7-F76C-3D47E82A0969}"/>
              </a:ext>
            </a:extLst>
          </p:cNvPr>
          <p:cNvSpPr>
            <a:spLocks noGrp="1"/>
          </p:cNvSpPr>
          <p:nvPr>
            <p:ph type="sldNum" sz="quarter" idx="12"/>
          </p:nvPr>
        </p:nvSpPr>
        <p:spPr/>
        <p:txBody>
          <a:bodyPr/>
          <a:lstStyle/>
          <a:p>
            <a:fld id="{1D0650FF-1429-4A54-B1E6-C3A5E8AE81EA}" type="slidenum">
              <a:rPr lang="en-ZA" smtClean="0"/>
              <a:t>‹#›</a:t>
            </a:fld>
            <a:endParaRPr lang="en-ZA"/>
          </a:p>
        </p:txBody>
      </p:sp>
    </p:spTree>
    <p:extLst>
      <p:ext uri="{BB962C8B-B14F-4D97-AF65-F5344CB8AC3E}">
        <p14:creationId xmlns:p14="http://schemas.microsoft.com/office/powerpoint/2010/main" val="29384892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AF3AD1-672D-B53F-3B19-0B13C97B2EF5}"/>
              </a:ext>
            </a:extLst>
          </p:cNvPr>
          <p:cNvSpPr>
            <a:spLocks noGrp="1"/>
          </p:cNvSpPr>
          <p:nvPr>
            <p:ph type="title"/>
          </p:nvPr>
        </p:nvSpPr>
        <p:spPr/>
        <p:txBody>
          <a:bodyPr/>
          <a:lstStyle/>
          <a:p>
            <a:r>
              <a:rPr lang="en-US"/>
              <a:t>Click to edit Master title style</a:t>
            </a:r>
            <a:endParaRPr lang="en-ZA"/>
          </a:p>
        </p:txBody>
      </p:sp>
      <p:sp>
        <p:nvSpPr>
          <p:cNvPr id="3" name="Content Placeholder 2">
            <a:extLst>
              <a:ext uri="{FF2B5EF4-FFF2-40B4-BE49-F238E27FC236}">
                <a16:creationId xmlns:a16="http://schemas.microsoft.com/office/drawing/2014/main" id="{33BEFE45-C168-F4F0-BFF6-073D9CF8429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a:extLst>
              <a:ext uri="{FF2B5EF4-FFF2-40B4-BE49-F238E27FC236}">
                <a16:creationId xmlns:a16="http://schemas.microsoft.com/office/drawing/2014/main" id="{E8F95FF4-0EA3-84E5-39EF-AFE62CCF5C52}"/>
              </a:ext>
            </a:extLst>
          </p:cNvPr>
          <p:cNvSpPr>
            <a:spLocks noGrp="1"/>
          </p:cNvSpPr>
          <p:nvPr>
            <p:ph type="dt" sz="half" idx="10"/>
          </p:nvPr>
        </p:nvSpPr>
        <p:spPr/>
        <p:txBody>
          <a:bodyPr/>
          <a:lstStyle/>
          <a:p>
            <a:fld id="{CA6E8479-0E9D-4C8F-ACF2-1C694DA3633B}" type="datetimeFigureOut">
              <a:rPr lang="en-ZA" smtClean="0"/>
              <a:t>2025/05/28</a:t>
            </a:fld>
            <a:endParaRPr lang="en-ZA"/>
          </a:p>
        </p:txBody>
      </p:sp>
      <p:sp>
        <p:nvSpPr>
          <p:cNvPr id="5" name="Footer Placeholder 4">
            <a:extLst>
              <a:ext uri="{FF2B5EF4-FFF2-40B4-BE49-F238E27FC236}">
                <a16:creationId xmlns:a16="http://schemas.microsoft.com/office/drawing/2014/main" id="{D6333C7E-E846-A098-43B6-F88AFACEED0D}"/>
              </a:ext>
            </a:extLst>
          </p:cNvPr>
          <p:cNvSpPr>
            <a:spLocks noGrp="1"/>
          </p:cNvSpPr>
          <p:nvPr>
            <p:ph type="ftr" sz="quarter" idx="11"/>
          </p:nvPr>
        </p:nvSpPr>
        <p:spPr/>
        <p:txBody>
          <a:bodyPr/>
          <a:lstStyle/>
          <a:p>
            <a:endParaRPr lang="en-ZA"/>
          </a:p>
        </p:txBody>
      </p:sp>
      <p:sp>
        <p:nvSpPr>
          <p:cNvPr id="6" name="Slide Number Placeholder 5">
            <a:extLst>
              <a:ext uri="{FF2B5EF4-FFF2-40B4-BE49-F238E27FC236}">
                <a16:creationId xmlns:a16="http://schemas.microsoft.com/office/drawing/2014/main" id="{C9BDA621-00A9-F294-491C-9EE03451CBA2}"/>
              </a:ext>
            </a:extLst>
          </p:cNvPr>
          <p:cNvSpPr>
            <a:spLocks noGrp="1"/>
          </p:cNvSpPr>
          <p:nvPr>
            <p:ph type="sldNum" sz="quarter" idx="12"/>
          </p:nvPr>
        </p:nvSpPr>
        <p:spPr/>
        <p:txBody>
          <a:bodyPr/>
          <a:lstStyle/>
          <a:p>
            <a:fld id="{1D0650FF-1429-4A54-B1E6-C3A5E8AE81EA}" type="slidenum">
              <a:rPr lang="en-ZA" smtClean="0"/>
              <a:t>‹#›</a:t>
            </a:fld>
            <a:endParaRPr lang="en-ZA"/>
          </a:p>
        </p:txBody>
      </p:sp>
    </p:spTree>
    <p:extLst>
      <p:ext uri="{BB962C8B-B14F-4D97-AF65-F5344CB8AC3E}">
        <p14:creationId xmlns:p14="http://schemas.microsoft.com/office/powerpoint/2010/main" val="39064190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4C9173-5501-9C84-EB1A-98572BD929A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ZA"/>
          </a:p>
        </p:txBody>
      </p:sp>
      <p:sp>
        <p:nvSpPr>
          <p:cNvPr id="3" name="Text Placeholder 2">
            <a:extLst>
              <a:ext uri="{FF2B5EF4-FFF2-40B4-BE49-F238E27FC236}">
                <a16:creationId xmlns:a16="http://schemas.microsoft.com/office/drawing/2014/main" id="{76ACD5FA-4273-592B-79EC-BA2DAC6D7CE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CA2D610-31DB-A735-EAF7-C20C3AF84759}"/>
              </a:ext>
            </a:extLst>
          </p:cNvPr>
          <p:cNvSpPr>
            <a:spLocks noGrp="1"/>
          </p:cNvSpPr>
          <p:nvPr>
            <p:ph type="dt" sz="half" idx="10"/>
          </p:nvPr>
        </p:nvSpPr>
        <p:spPr/>
        <p:txBody>
          <a:bodyPr/>
          <a:lstStyle/>
          <a:p>
            <a:fld id="{CA6E8479-0E9D-4C8F-ACF2-1C694DA3633B}" type="datetimeFigureOut">
              <a:rPr lang="en-ZA" smtClean="0"/>
              <a:t>2025/05/28</a:t>
            </a:fld>
            <a:endParaRPr lang="en-ZA"/>
          </a:p>
        </p:txBody>
      </p:sp>
      <p:sp>
        <p:nvSpPr>
          <p:cNvPr id="5" name="Footer Placeholder 4">
            <a:extLst>
              <a:ext uri="{FF2B5EF4-FFF2-40B4-BE49-F238E27FC236}">
                <a16:creationId xmlns:a16="http://schemas.microsoft.com/office/drawing/2014/main" id="{FC6619A1-EA47-1BC2-D769-9912CC31FBE5}"/>
              </a:ext>
            </a:extLst>
          </p:cNvPr>
          <p:cNvSpPr>
            <a:spLocks noGrp="1"/>
          </p:cNvSpPr>
          <p:nvPr>
            <p:ph type="ftr" sz="quarter" idx="11"/>
          </p:nvPr>
        </p:nvSpPr>
        <p:spPr/>
        <p:txBody>
          <a:bodyPr/>
          <a:lstStyle/>
          <a:p>
            <a:endParaRPr lang="en-ZA"/>
          </a:p>
        </p:txBody>
      </p:sp>
      <p:sp>
        <p:nvSpPr>
          <p:cNvPr id="6" name="Slide Number Placeholder 5">
            <a:extLst>
              <a:ext uri="{FF2B5EF4-FFF2-40B4-BE49-F238E27FC236}">
                <a16:creationId xmlns:a16="http://schemas.microsoft.com/office/drawing/2014/main" id="{26BCC77F-5493-E6E5-6CBD-65C22AF3C271}"/>
              </a:ext>
            </a:extLst>
          </p:cNvPr>
          <p:cNvSpPr>
            <a:spLocks noGrp="1"/>
          </p:cNvSpPr>
          <p:nvPr>
            <p:ph type="sldNum" sz="quarter" idx="12"/>
          </p:nvPr>
        </p:nvSpPr>
        <p:spPr/>
        <p:txBody>
          <a:bodyPr/>
          <a:lstStyle/>
          <a:p>
            <a:fld id="{1D0650FF-1429-4A54-B1E6-C3A5E8AE81EA}" type="slidenum">
              <a:rPr lang="en-ZA" smtClean="0"/>
              <a:t>‹#›</a:t>
            </a:fld>
            <a:endParaRPr lang="en-ZA"/>
          </a:p>
        </p:txBody>
      </p:sp>
    </p:spTree>
    <p:extLst>
      <p:ext uri="{BB962C8B-B14F-4D97-AF65-F5344CB8AC3E}">
        <p14:creationId xmlns:p14="http://schemas.microsoft.com/office/powerpoint/2010/main" val="23725362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135A87-086E-A106-0A8B-DED31A7599BA}"/>
              </a:ext>
            </a:extLst>
          </p:cNvPr>
          <p:cNvSpPr>
            <a:spLocks noGrp="1"/>
          </p:cNvSpPr>
          <p:nvPr>
            <p:ph type="title"/>
          </p:nvPr>
        </p:nvSpPr>
        <p:spPr/>
        <p:txBody>
          <a:bodyPr/>
          <a:lstStyle/>
          <a:p>
            <a:r>
              <a:rPr lang="en-US"/>
              <a:t>Click to edit Master title style</a:t>
            </a:r>
            <a:endParaRPr lang="en-ZA"/>
          </a:p>
        </p:txBody>
      </p:sp>
      <p:sp>
        <p:nvSpPr>
          <p:cNvPr id="3" name="Content Placeholder 2">
            <a:extLst>
              <a:ext uri="{FF2B5EF4-FFF2-40B4-BE49-F238E27FC236}">
                <a16:creationId xmlns:a16="http://schemas.microsoft.com/office/drawing/2014/main" id="{0E8F4F69-BFBD-1A65-2538-7937632C393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Content Placeholder 3">
            <a:extLst>
              <a:ext uri="{FF2B5EF4-FFF2-40B4-BE49-F238E27FC236}">
                <a16:creationId xmlns:a16="http://schemas.microsoft.com/office/drawing/2014/main" id="{F16FB556-9CDF-35F3-7C79-FED75A3FFFA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Date Placeholder 4">
            <a:extLst>
              <a:ext uri="{FF2B5EF4-FFF2-40B4-BE49-F238E27FC236}">
                <a16:creationId xmlns:a16="http://schemas.microsoft.com/office/drawing/2014/main" id="{35303925-8E53-51C5-291F-D2FA72CC238B}"/>
              </a:ext>
            </a:extLst>
          </p:cNvPr>
          <p:cNvSpPr>
            <a:spLocks noGrp="1"/>
          </p:cNvSpPr>
          <p:nvPr>
            <p:ph type="dt" sz="half" idx="10"/>
          </p:nvPr>
        </p:nvSpPr>
        <p:spPr/>
        <p:txBody>
          <a:bodyPr/>
          <a:lstStyle/>
          <a:p>
            <a:fld id="{CA6E8479-0E9D-4C8F-ACF2-1C694DA3633B}" type="datetimeFigureOut">
              <a:rPr lang="en-ZA" smtClean="0"/>
              <a:t>2025/05/28</a:t>
            </a:fld>
            <a:endParaRPr lang="en-ZA"/>
          </a:p>
        </p:txBody>
      </p:sp>
      <p:sp>
        <p:nvSpPr>
          <p:cNvPr id="6" name="Footer Placeholder 5">
            <a:extLst>
              <a:ext uri="{FF2B5EF4-FFF2-40B4-BE49-F238E27FC236}">
                <a16:creationId xmlns:a16="http://schemas.microsoft.com/office/drawing/2014/main" id="{7E5A6FC6-D6FD-0C90-685B-3F2482F6C33C}"/>
              </a:ext>
            </a:extLst>
          </p:cNvPr>
          <p:cNvSpPr>
            <a:spLocks noGrp="1"/>
          </p:cNvSpPr>
          <p:nvPr>
            <p:ph type="ftr" sz="quarter" idx="11"/>
          </p:nvPr>
        </p:nvSpPr>
        <p:spPr/>
        <p:txBody>
          <a:bodyPr/>
          <a:lstStyle/>
          <a:p>
            <a:endParaRPr lang="en-ZA"/>
          </a:p>
        </p:txBody>
      </p:sp>
      <p:sp>
        <p:nvSpPr>
          <p:cNvPr id="7" name="Slide Number Placeholder 6">
            <a:extLst>
              <a:ext uri="{FF2B5EF4-FFF2-40B4-BE49-F238E27FC236}">
                <a16:creationId xmlns:a16="http://schemas.microsoft.com/office/drawing/2014/main" id="{00B5CD81-E7E7-9C6C-E436-57B7B75E995B}"/>
              </a:ext>
            </a:extLst>
          </p:cNvPr>
          <p:cNvSpPr>
            <a:spLocks noGrp="1"/>
          </p:cNvSpPr>
          <p:nvPr>
            <p:ph type="sldNum" sz="quarter" idx="12"/>
          </p:nvPr>
        </p:nvSpPr>
        <p:spPr/>
        <p:txBody>
          <a:bodyPr/>
          <a:lstStyle/>
          <a:p>
            <a:fld id="{1D0650FF-1429-4A54-B1E6-C3A5E8AE81EA}" type="slidenum">
              <a:rPr lang="en-ZA" smtClean="0"/>
              <a:t>‹#›</a:t>
            </a:fld>
            <a:endParaRPr lang="en-ZA"/>
          </a:p>
        </p:txBody>
      </p:sp>
    </p:spTree>
    <p:extLst>
      <p:ext uri="{BB962C8B-B14F-4D97-AF65-F5344CB8AC3E}">
        <p14:creationId xmlns:p14="http://schemas.microsoft.com/office/powerpoint/2010/main" val="31438813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80958A-831E-74BF-32ED-9920A248A70E}"/>
              </a:ext>
            </a:extLst>
          </p:cNvPr>
          <p:cNvSpPr>
            <a:spLocks noGrp="1"/>
          </p:cNvSpPr>
          <p:nvPr>
            <p:ph type="title"/>
          </p:nvPr>
        </p:nvSpPr>
        <p:spPr>
          <a:xfrm>
            <a:off x="839788" y="365125"/>
            <a:ext cx="10515600" cy="1325563"/>
          </a:xfrm>
        </p:spPr>
        <p:txBody>
          <a:bodyPr/>
          <a:lstStyle/>
          <a:p>
            <a:r>
              <a:rPr lang="en-US"/>
              <a:t>Click to edit Master title style</a:t>
            </a:r>
            <a:endParaRPr lang="en-ZA"/>
          </a:p>
        </p:txBody>
      </p:sp>
      <p:sp>
        <p:nvSpPr>
          <p:cNvPr id="3" name="Text Placeholder 2">
            <a:extLst>
              <a:ext uri="{FF2B5EF4-FFF2-40B4-BE49-F238E27FC236}">
                <a16:creationId xmlns:a16="http://schemas.microsoft.com/office/drawing/2014/main" id="{65B9712F-7732-3459-BA45-85E55222059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B73D9E8-EBA1-E0D1-41B6-704F9D93A89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Text Placeholder 4">
            <a:extLst>
              <a:ext uri="{FF2B5EF4-FFF2-40B4-BE49-F238E27FC236}">
                <a16:creationId xmlns:a16="http://schemas.microsoft.com/office/drawing/2014/main" id="{37D516A8-5BD3-0C24-43EB-2209D4C2FD1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C647C79-34F5-6F82-8C9C-A9F0690A772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7" name="Date Placeholder 6">
            <a:extLst>
              <a:ext uri="{FF2B5EF4-FFF2-40B4-BE49-F238E27FC236}">
                <a16:creationId xmlns:a16="http://schemas.microsoft.com/office/drawing/2014/main" id="{B7D1C710-42DE-71EE-FF57-4D7E3EE049CF}"/>
              </a:ext>
            </a:extLst>
          </p:cNvPr>
          <p:cNvSpPr>
            <a:spLocks noGrp="1"/>
          </p:cNvSpPr>
          <p:nvPr>
            <p:ph type="dt" sz="half" idx="10"/>
          </p:nvPr>
        </p:nvSpPr>
        <p:spPr/>
        <p:txBody>
          <a:bodyPr/>
          <a:lstStyle/>
          <a:p>
            <a:fld id="{CA6E8479-0E9D-4C8F-ACF2-1C694DA3633B}" type="datetimeFigureOut">
              <a:rPr lang="en-ZA" smtClean="0"/>
              <a:t>2025/05/28</a:t>
            </a:fld>
            <a:endParaRPr lang="en-ZA"/>
          </a:p>
        </p:txBody>
      </p:sp>
      <p:sp>
        <p:nvSpPr>
          <p:cNvPr id="8" name="Footer Placeholder 7">
            <a:extLst>
              <a:ext uri="{FF2B5EF4-FFF2-40B4-BE49-F238E27FC236}">
                <a16:creationId xmlns:a16="http://schemas.microsoft.com/office/drawing/2014/main" id="{6DD934E0-BA69-1311-B355-D4AA725EAD99}"/>
              </a:ext>
            </a:extLst>
          </p:cNvPr>
          <p:cNvSpPr>
            <a:spLocks noGrp="1"/>
          </p:cNvSpPr>
          <p:nvPr>
            <p:ph type="ftr" sz="quarter" idx="11"/>
          </p:nvPr>
        </p:nvSpPr>
        <p:spPr/>
        <p:txBody>
          <a:bodyPr/>
          <a:lstStyle/>
          <a:p>
            <a:endParaRPr lang="en-ZA"/>
          </a:p>
        </p:txBody>
      </p:sp>
      <p:sp>
        <p:nvSpPr>
          <p:cNvPr id="9" name="Slide Number Placeholder 8">
            <a:extLst>
              <a:ext uri="{FF2B5EF4-FFF2-40B4-BE49-F238E27FC236}">
                <a16:creationId xmlns:a16="http://schemas.microsoft.com/office/drawing/2014/main" id="{37305602-7CEC-4732-32D4-D1F03A2E21B7}"/>
              </a:ext>
            </a:extLst>
          </p:cNvPr>
          <p:cNvSpPr>
            <a:spLocks noGrp="1"/>
          </p:cNvSpPr>
          <p:nvPr>
            <p:ph type="sldNum" sz="quarter" idx="12"/>
          </p:nvPr>
        </p:nvSpPr>
        <p:spPr/>
        <p:txBody>
          <a:bodyPr/>
          <a:lstStyle/>
          <a:p>
            <a:fld id="{1D0650FF-1429-4A54-B1E6-C3A5E8AE81EA}" type="slidenum">
              <a:rPr lang="en-ZA" smtClean="0"/>
              <a:t>‹#›</a:t>
            </a:fld>
            <a:endParaRPr lang="en-ZA"/>
          </a:p>
        </p:txBody>
      </p:sp>
    </p:spTree>
    <p:extLst>
      <p:ext uri="{BB962C8B-B14F-4D97-AF65-F5344CB8AC3E}">
        <p14:creationId xmlns:p14="http://schemas.microsoft.com/office/powerpoint/2010/main" val="25623950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ACC4FB-733A-4A13-0A16-2E30C797E449}"/>
              </a:ext>
            </a:extLst>
          </p:cNvPr>
          <p:cNvSpPr>
            <a:spLocks noGrp="1"/>
          </p:cNvSpPr>
          <p:nvPr>
            <p:ph type="title"/>
          </p:nvPr>
        </p:nvSpPr>
        <p:spPr/>
        <p:txBody>
          <a:bodyPr/>
          <a:lstStyle/>
          <a:p>
            <a:r>
              <a:rPr lang="en-US"/>
              <a:t>Click to edit Master title style</a:t>
            </a:r>
            <a:endParaRPr lang="en-ZA"/>
          </a:p>
        </p:txBody>
      </p:sp>
      <p:sp>
        <p:nvSpPr>
          <p:cNvPr id="3" name="Date Placeholder 2">
            <a:extLst>
              <a:ext uri="{FF2B5EF4-FFF2-40B4-BE49-F238E27FC236}">
                <a16:creationId xmlns:a16="http://schemas.microsoft.com/office/drawing/2014/main" id="{4494842E-70FB-9C9D-B151-88F9ECEF8A3B}"/>
              </a:ext>
            </a:extLst>
          </p:cNvPr>
          <p:cNvSpPr>
            <a:spLocks noGrp="1"/>
          </p:cNvSpPr>
          <p:nvPr>
            <p:ph type="dt" sz="half" idx="10"/>
          </p:nvPr>
        </p:nvSpPr>
        <p:spPr/>
        <p:txBody>
          <a:bodyPr/>
          <a:lstStyle/>
          <a:p>
            <a:fld id="{CA6E8479-0E9D-4C8F-ACF2-1C694DA3633B}" type="datetimeFigureOut">
              <a:rPr lang="en-ZA" smtClean="0"/>
              <a:t>2025/05/28</a:t>
            </a:fld>
            <a:endParaRPr lang="en-ZA"/>
          </a:p>
        </p:txBody>
      </p:sp>
      <p:sp>
        <p:nvSpPr>
          <p:cNvPr id="4" name="Footer Placeholder 3">
            <a:extLst>
              <a:ext uri="{FF2B5EF4-FFF2-40B4-BE49-F238E27FC236}">
                <a16:creationId xmlns:a16="http://schemas.microsoft.com/office/drawing/2014/main" id="{FA2B1D12-B1C1-3EB0-B1F4-AE1F801DBAC7}"/>
              </a:ext>
            </a:extLst>
          </p:cNvPr>
          <p:cNvSpPr>
            <a:spLocks noGrp="1"/>
          </p:cNvSpPr>
          <p:nvPr>
            <p:ph type="ftr" sz="quarter" idx="11"/>
          </p:nvPr>
        </p:nvSpPr>
        <p:spPr/>
        <p:txBody>
          <a:bodyPr/>
          <a:lstStyle/>
          <a:p>
            <a:endParaRPr lang="en-ZA"/>
          </a:p>
        </p:txBody>
      </p:sp>
      <p:sp>
        <p:nvSpPr>
          <p:cNvPr id="5" name="Slide Number Placeholder 4">
            <a:extLst>
              <a:ext uri="{FF2B5EF4-FFF2-40B4-BE49-F238E27FC236}">
                <a16:creationId xmlns:a16="http://schemas.microsoft.com/office/drawing/2014/main" id="{22EDAB1E-D8B0-0608-1DE8-FF6B4C08E58D}"/>
              </a:ext>
            </a:extLst>
          </p:cNvPr>
          <p:cNvSpPr>
            <a:spLocks noGrp="1"/>
          </p:cNvSpPr>
          <p:nvPr>
            <p:ph type="sldNum" sz="quarter" idx="12"/>
          </p:nvPr>
        </p:nvSpPr>
        <p:spPr/>
        <p:txBody>
          <a:bodyPr/>
          <a:lstStyle/>
          <a:p>
            <a:fld id="{1D0650FF-1429-4A54-B1E6-C3A5E8AE81EA}" type="slidenum">
              <a:rPr lang="en-ZA" smtClean="0"/>
              <a:t>‹#›</a:t>
            </a:fld>
            <a:endParaRPr lang="en-ZA"/>
          </a:p>
        </p:txBody>
      </p:sp>
    </p:spTree>
    <p:extLst>
      <p:ext uri="{BB962C8B-B14F-4D97-AF65-F5344CB8AC3E}">
        <p14:creationId xmlns:p14="http://schemas.microsoft.com/office/powerpoint/2010/main" val="13720449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E3DD4C8-1D9F-5C42-50F1-1E6DC4BAACB2}"/>
              </a:ext>
            </a:extLst>
          </p:cNvPr>
          <p:cNvSpPr>
            <a:spLocks noGrp="1"/>
          </p:cNvSpPr>
          <p:nvPr>
            <p:ph type="dt" sz="half" idx="10"/>
          </p:nvPr>
        </p:nvSpPr>
        <p:spPr/>
        <p:txBody>
          <a:bodyPr/>
          <a:lstStyle/>
          <a:p>
            <a:fld id="{CA6E8479-0E9D-4C8F-ACF2-1C694DA3633B}" type="datetimeFigureOut">
              <a:rPr lang="en-ZA" smtClean="0"/>
              <a:t>2025/05/28</a:t>
            </a:fld>
            <a:endParaRPr lang="en-ZA"/>
          </a:p>
        </p:txBody>
      </p:sp>
      <p:sp>
        <p:nvSpPr>
          <p:cNvPr id="3" name="Footer Placeholder 2">
            <a:extLst>
              <a:ext uri="{FF2B5EF4-FFF2-40B4-BE49-F238E27FC236}">
                <a16:creationId xmlns:a16="http://schemas.microsoft.com/office/drawing/2014/main" id="{B6E180A2-74DE-FBA6-CE77-CCDD31175BCD}"/>
              </a:ext>
            </a:extLst>
          </p:cNvPr>
          <p:cNvSpPr>
            <a:spLocks noGrp="1"/>
          </p:cNvSpPr>
          <p:nvPr>
            <p:ph type="ftr" sz="quarter" idx="11"/>
          </p:nvPr>
        </p:nvSpPr>
        <p:spPr/>
        <p:txBody>
          <a:bodyPr/>
          <a:lstStyle/>
          <a:p>
            <a:endParaRPr lang="en-ZA"/>
          </a:p>
        </p:txBody>
      </p:sp>
      <p:sp>
        <p:nvSpPr>
          <p:cNvPr id="4" name="Slide Number Placeholder 3">
            <a:extLst>
              <a:ext uri="{FF2B5EF4-FFF2-40B4-BE49-F238E27FC236}">
                <a16:creationId xmlns:a16="http://schemas.microsoft.com/office/drawing/2014/main" id="{07A6829D-C448-09BF-ADD0-E3FAD656CEA7}"/>
              </a:ext>
            </a:extLst>
          </p:cNvPr>
          <p:cNvSpPr>
            <a:spLocks noGrp="1"/>
          </p:cNvSpPr>
          <p:nvPr>
            <p:ph type="sldNum" sz="quarter" idx="12"/>
          </p:nvPr>
        </p:nvSpPr>
        <p:spPr/>
        <p:txBody>
          <a:bodyPr/>
          <a:lstStyle/>
          <a:p>
            <a:fld id="{1D0650FF-1429-4A54-B1E6-C3A5E8AE81EA}" type="slidenum">
              <a:rPr lang="en-ZA" smtClean="0"/>
              <a:t>‹#›</a:t>
            </a:fld>
            <a:endParaRPr lang="en-ZA"/>
          </a:p>
        </p:txBody>
      </p:sp>
    </p:spTree>
    <p:extLst>
      <p:ext uri="{BB962C8B-B14F-4D97-AF65-F5344CB8AC3E}">
        <p14:creationId xmlns:p14="http://schemas.microsoft.com/office/powerpoint/2010/main" val="27647730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F4EC5-60DA-B024-40F7-B973D19E519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ZA"/>
          </a:p>
        </p:txBody>
      </p:sp>
      <p:sp>
        <p:nvSpPr>
          <p:cNvPr id="3" name="Content Placeholder 2">
            <a:extLst>
              <a:ext uri="{FF2B5EF4-FFF2-40B4-BE49-F238E27FC236}">
                <a16:creationId xmlns:a16="http://schemas.microsoft.com/office/drawing/2014/main" id="{23CA9B71-6BC0-BA03-394B-52882A8FA0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Text Placeholder 3">
            <a:extLst>
              <a:ext uri="{FF2B5EF4-FFF2-40B4-BE49-F238E27FC236}">
                <a16:creationId xmlns:a16="http://schemas.microsoft.com/office/drawing/2014/main" id="{89C7CB74-5382-465C-D7CC-1F1B644298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8355CF0-702E-AF9B-D4B8-B90A55328E60}"/>
              </a:ext>
            </a:extLst>
          </p:cNvPr>
          <p:cNvSpPr>
            <a:spLocks noGrp="1"/>
          </p:cNvSpPr>
          <p:nvPr>
            <p:ph type="dt" sz="half" idx="10"/>
          </p:nvPr>
        </p:nvSpPr>
        <p:spPr/>
        <p:txBody>
          <a:bodyPr/>
          <a:lstStyle/>
          <a:p>
            <a:fld id="{CA6E8479-0E9D-4C8F-ACF2-1C694DA3633B}" type="datetimeFigureOut">
              <a:rPr lang="en-ZA" smtClean="0"/>
              <a:t>2025/05/28</a:t>
            </a:fld>
            <a:endParaRPr lang="en-ZA"/>
          </a:p>
        </p:txBody>
      </p:sp>
      <p:sp>
        <p:nvSpPr>
          <p:cNvPr id="6" name="Footer Placeholder 5">
            <a:extLst>
              <a:ext uri="{FF2B5EF4-FFF2-40B4-BE49-F238E27FC236}">
                <a16:creationId xmlns:a16="http://schemas.microsoft.com/office/drawing/2014/main" id="{735F1CD1-ABF4-1563-98E4-A2B09D58BBC5}"/>
              </a:ext>
            </a:extLst>
          </p:cNvPr>
          <p:cNvSpPr>
            <a:spLocks noGrp="1"/>
          </p:cNvSpPr>
          <p:nvPr>
            <p:ph type="ftr" sz="quarter" idx="11"/>
          </p:nvPr>
        </p:nvSpPr>
        <p:spPr/>
        <p:txBody>
          <a:bodyPr/>
          <a:lstStyle/>
          <a:p>
            <a:endParaRPr lang="en-ZA"/>
          </a:p>
        </p:txBody>
      </p:sp>
      <p:sp>
        <p:nvSpPr>
          <p:cNvPr id="7" name="Slide Number Placeholder 6">
            <a:extLst>
              <a:ext uri="{FF2B5EF4-FFF2-40B4-BE49-F238E27FC236}">
                <a16:creationId xmlns:a16="http://schemas.microsoft.com/office/drawing/2014/main" id="{8791B982-130F-952E-5099-48017256C194}"/>
              </a:ext>
            </a:extLst>
          </p:cNvPr>
          <p:cNvSpPr>
            <a:spLocks noGrp="1"/>
          </p:cNvSpPr>
          <p:nvPr>
            <p:ph type="sldNum" sz="quarter" idx="12"/>
          </p:nvPr>
        </p:nvSpPr>
        <p:spPr/>
        <p:txBody>
          <a:bodyPr/>
          <a:lstStyle/>
          <a:p>
            <a:fld id="{1D0650FF-1429-4A54-B1E6-C3A5E8AE81EA}" type="slidenum">
              <a:rPr lang="en-ZA" smtClean="0"/>
              <a:t>‹#›</a:t>
            </a:fld>
            <a:endParaRPr lang="en-ZA"/>
          </a:p>
        </p:txBody>
      </p:sp>
    </p:spTree>
    <p:extLst>
      <p:ext uri="{BB962C8B-B14F-4D97-AF65-F5344CB8AC3E}">
        <p14:creationId xmlns:p14="http://schemas.microsoft.com/office/powerpoint/2010/main" val="11296174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EDC13B-6117-744A-0F0E-4787A5E6902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ZA"/>
          </a:p>
        </p:txBody>
      </p:sp>
      <p:sp>
        <p:nvSpPr>
          <p:cNvPr id="3" name="Picture Placeholder 2">
            <a:extLst>
              <a:ext uri="{FF2B5EF4-FFF2-40B4-BE49-F238E27FC236}">
                <a16:creationId xmlns:a16="http://schemas.microsoft.com/office/drawing/2014/main" id="{98D319B2-761A-5400-8320-22A43391BB9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ZA"/>
          </a:p>
        </p:txBody>
      </p:sp>
      <p:sp>
        <p:nvSpPr>
          <p:cNvPr id="4" name="Text Placeholder 3">
            <a:extLst>
              <a:ext uri="{FF2B5EF4-FFF2-40B4-BE49-F238E27FC236}">
                <a16:creationId xmlns:a16="http://schemas.microsoft.com/office/drawing/2014/main" id="{826FB472-1441-481B-9138-9236B9B371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1139EF6-95A8-86A9-2012-84850F90250A}"/>
              </a:ext>
            </a:extLst>
          </p:cNvPr>
          <p:cNvSpPr>
            <a:spLocks noGrp="1"/>
          </p:cNvSpPr>
          <p:nvPr>
            <p:ph type="dt" sz="half" idx="10"/>
          </p:nvPr>
        </p:nvSpPr>
        <p:spPr/>
        <p:txBody>
          <a:bodyPr/>
          <a:lstStyle/>
          <a:p>
            <a:fld id="{CA6E8479-0E9D-4C8F-ACF2-1C694DA3633B}" type="datetimeFigureOut">
              <a:rPr lang="en-ZA" smtClean="0"/>
              <a:t>2025/05/28</a:t>
            </a:fld>
            <a:endParaRPr lang="en-ZA"/>
          </a:p>
        </p:txBody>
      </p:sp>
      <p:sp>
        <p:nvSpPr>
          <p:cNvPr id="6" name="Footer Placeholder 5">
            <a:extLst>
              <a:ext uri="{FF2B5EF4-FFF2-40B4-BE49-F238E27FC236}">
                <a16:creationId xmlns:a16="http://schemas.microsoft.com/office/drawing/2014/main" id="{0545D502-9F2A-A642-94EA-BA14023AF3E9}"/>
              </a:ext>
            </a:extLst>
          </p:cNvPr>
          <p:cNvSpPr>
            <a:spLocks noGrp="1"/>
          </p:cNvSpPr>
          <p:nvPr>
            <p:ph type="ftr" sz="quarter" idx="11"/>
          </p:nvPr>
        </p:nvSpPr>
        <p:spPr/>
        <p:txBody>
          <a:bodyPr/>
          <a:lstStyle/>
          <a:p>
            <a:endParaRPr lang="en-ZA"/>
          </a:p>
        </p:txBody>
      </p:sp>
      <p:sp>
        <p:nvSpPr>
          <p:cNvPr id="7" name="Slide Number Placeholder 6">
            <a:extLst>
              <a:ext uri="{FF2B5EF4-FFF2-40B4-BE49-F238E27FC236}">
                <a16:creationId xmlns:a16="http://schemas.microsoft.com/office/drawing/2014/main" id="{93805A24-FE57-1CE9-E192-F61C4010C19B}"/>
              </a:ext>
            </a:extLst>
          </p:cNvPr>
          <p:cNvSpPr>
            <a:spLocks noGrp="1"/>
          </p:cNvSpPr>
          <p:nvPr>
            <p:ph type="sldNum" sz="quarter" idx="12"/>
          </p:nvPr>
        </p:nvSpPr>
        <p:spPr/>
        <p:txBody>
          <a:bodyPr/>
          <a:lstStyle/>
          <a:p>
            <a:fld id="{1D0650FF-1429-4A54-B1E6-C3A5E8AE81EA}" type="slidenum">
              <a:rPr lang="en-ZA" smtClean="0"/>
              <a:t>‹#›</a:t>
            </a:fld>
            <a:endParaRPr lang="en-ZA"/>
          </a:p>
        </p:txBody>
      </p:sp>
    </p:spTree>
    <p:extLst>
      <p:ext uri="{BB962C8B-B14F-4D97-AF65-F5344CB8AC3E}">
        <p14:creationId xmlns:p14="http://schemas.microsoft.com/office/powerpoint/2010/main" val="31182807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93CACBC-A681-CA22-99D4-A9203AD5637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ZA"/>
          </a:p>
        </p:txBody>
      </p:sp>
      <p:sp>
        <p:nvSpPr>
          <p:cNvPr id="3" name="Text Placeholder 2">
            <a:extLst>
              <a:ext uri="{FF2B5EF4-FFF2-40B4-BE49-F238E27FC236}">
                <a16:creationId xmlns:a16="http://schemas.microsoft.com/office/drawing/2014/main" id="{B8AF3387-F0DD-E628-C8BD-664F2723110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a:extLst>
              <a:ext uri="{FF2B5EF4-FFF2-40B4-BE49-F238E27FC236}">
                <a16:creationId xmlns:a16="http://schemas.microsoft.com/office/drawing/2014/main" id="{7D10EED6-EC81-875B-CC22-C1A98CDF565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A6E8479-0E9D-4C8F-ACF2-1C694DA3633B}" type="datetimeFigureOut">
              <a:rPr lang="en-ZA" smtClean="0"/>
              <a:t>2025/05/28</a:t>
            </a:fld>
            <a:endParaRPr lang="en-ZA"/>
          </a:p>
        </p:txBody>
      </p:sp>
      <p:sp>
        <p:nvSpPr>
          <p:cNvPr id="5" name="Footer Placeholder 4">
            <a:extLst>
              <a:ext uri="{FF2B5EF4-FFF2-40B4-BE49-F238E27FC236}">
                <a16:creationId xmlns:a16="http://schemas.microsoft.com/office/drawing/2014/main" id="{C166ACCE-0216-DB61-7AFC-D01E2D34A4A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ZA"/>
          </a:p>
        </p:txBody>
      </p:sp>
      <p:sp>
        <p:nvSpPr>
          <p:cNvPr id="6" name="Slide Number Placeholder 5">
            <a:extLst>
              <a:ext uri="{FF2B5EF4-FFF2-40B4-BE49-F238E27FC236}">
                <a16:creationId xmlns:a16="http://schemas.microsoft.com/office/drawing/2014/main" id="{F91C5CA0-59F3-6996-9550-6C138955772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D0650FF-1429-4A54-B1E6-C3A5E8AE81EA}" type="slidenum">
              <a:rPr lang="en-ZA" smtClean="0"/>
              <a:t>‹#›</a:t>
            </a:fld>
            <a:endParaRPr lang="en-ZA"/>
          </a:p>
        </p:txBody>
      </p:sp>
    </p:spTree>
    <p:extLst>
      <p:ext uri="{BB962C8B-B14F-4D97-AF65-F5344CB8AC3E}">
        <p14:creationId xmlns:p14="http://schemas.microsoft.com/office/powerpoint/2010/main" val="17577024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6.xml.rels><?xml version="1.0" encoding="UTF-8" standalone="yes"?>
<Relationships xmlns="http://schemas.openxmlformats.org/package/2006/relationships"><Relationship Id="rId3" Type="http://schemas.openxmlformats.org/officeDocument/2006/relationships/hyperlink" Target="https://doi.org/10.6017/lse.tpisc.tr2103.kb5342"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jpeg"/><Relationship Id="rId7" Type="http://schemas.openxmlformats.org/officeDocument/2006/relationships/diagramColors" Target="../diagrams/colors2.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34CFD61F-132B-2C8D-8246-9FC4AE842C6A}"/>
              </a:ext>
            </a:extLst>
          </p:cNvPr>
          <p:cNvPicPr>
            <a:picLocks noChangeAspect="1"/>
          </p:cNvPicPr>
          <p:nvPr/>
        </p:nvPicPr>
        <p:blipFill>
          <a:blip r:embed="rId2"/>
          <a:srcRect/>
          <a:stretch>
            <a:fillRect/>
          </a:stretch>
        </p:blipFill>
        <p:spPr>
          <a:xfrm>
            <a:off x="-3047" y="10"/>
            <a:ext cx="12191999" cy="6857990"/>
          </a:xfrm>
          <a:prstGeom prst="rect">
            <a:avLst/>
          </a:prstGeom>
        </p:spPr>
      </p:pic>
      <p:sp>
        <p:nvSpPr>
          <p:cNvPr id="11" name="Rectangle 10">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4AA3AD0-CEA3-1D4D-0884-A0E2AE66372B}"/>
              </a:ext>
            </a:extLst>
          </p:cNvPr>
          <p:cNvSpPr>
            <a:spLocks noGrp="1"/>
          </p:cNvSpPr>
          <p:nvPr>
            <p:ph type="ctrTitle"/>
          </p:nvPr>
        </p:nvSpPr>
        <p:spPr>
          <a:xfrm>
            <a:off x="1097280" y="325550"/>
            <a:ext cx="10058400" cy="3574778"/>
          </a:xfrm>
          <a:effectLst>
            <a:outerShdw blurRad="50800" dist="38100" dir="2700000" algn="tl" rotWithShape="0">
              <a:prstClr val="black">
                <a:alpha val="40000"/>
              </a:prstClr>
            </a:outerShdw>
          </a:effectLst>
        </p:spPr>
        <p:txBody>
          <a:bodyPr>
            <a:normAutofit/>
          </a:bodyPr>
          <a:lstStyle/>
          <a:p>
            <a:r>
              <a:rPr lang="en-ZA" sz="3200" dirty="0">
                <a:solidFill>
                  <a:schemeClr val="bg1"/>
                </a:solidFill>
                <a:effectLst/>
                <a:latin typeface="Times New Roman" panose="02020603050405020304" pitchFamily="18" charset="0"/>
                <a:ea typeface="Aptos" panose="020B0004020202020204" pitchFamily="34" charset="0"/>
              </a:rPr>
              <a:t>Evaluating the Impact of Literacy Programs in South African Schools 30 Years into Democracy: A Department of Basic Education Case Study</a:t>
            </a:r>
            <a:endParaRPr lang="en-ZA" sz="3200" dirty="0">
              <a:solidFill>
                <a:schemeClr val="bg1"/>
              </a:solidFill>
            </a:endParaRPr>
          </a:p>
        </p:txBody>
      </p:sp>
      <p:sp>
        <p:nvSpPr>
          <p:cNvPr id="3" name="Subtitle 2">
            <a:extLst>
              <a:ext uri="{FF2B5EF4-FFF2-40B4-BE49-F238E27FC236}">
                <a16:creationId xmlns:a16="http://schemas.microsoft.com/office/drawing/2014/main" id="{D0172CD4-55CD-7BD0-EB88-204A69512674}"/>
              </a:ext>
            </a:extLst>
          </p:cNvPr>
          <p:cNvSpPr>
            <a:spLocks noGrp="1"/>
          </p:cNvSpPr>
          <p:nvPr>
            <p:ph type="subTitle" idx="1"/>
          </p:nvPr>
        </p:nvSpPr>
        <p:spPr>
          <a:xfrm>
            <a:off x="1100051" y="4072043"/>
            <a:ext cx="10058400" cy="1282707"/>
          </a:xfrm>
          <a:effectLst>
            <a:outerShdw blurRad="50800" dist="38100" dir="2700000" algn="tl" rotWithShape="0">
              <a:prstClr val="black">
                <a:alpha val="40000"/>
              </a:prstClr>
            </a:outerShdw>
          </a:effectLst>
        </p:spPr>
        <p:txBody>
          <a:bodyPr>
            <a:normAutofit/>
          </a:bodyPr>
          <a:lstStyle/>
          <a:p>
            <a:r>
              <a:rPr lang="en-US" dirty="0">
                <a:solidFill>
                  <a:srgbClr val="FFFFFF"/>
                </a:solidFill>
              </a:rPr>
              <a:t>Athini Mbalo</a:t>
            </a:r>
            <a:endParaRPr lang="en-ZA" dirty="0">
              <a:solidFill>
                <a:srgbClr val="FFFFFF"/>
              </a:solidFill>
            </a:endParaRPr>
          </a:p>
        </p:txBody>
      </p:sp>
    </p:spTree>
    <p:extLst>
      <p:ext uri="{BB962C8B-B14F-4D97-AF65-F5344CB8AC3E}">
        <p14:creationId xmlns:p14="http://schemas.microsoft.com/office/powerpoint/2010/main" val="41361130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A7D15A-6F03-D9E3-5441-A3C7A22E995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28F2443-7AF7-0FD2-7289-BF79F237E7DE}"/>
              </a:ext>
            </a:extLst>
          </p:cNvPr>
          <p:cNvSpPr>
            <a:spLocks noGrp="1"/>
          </p:cNvSpPr>
          <p:nvPr>
            <p:ph type="title"/>
          </p:nvPr>
        </p:nvSpPr>
        <p:spPr/>
        <p:txBody>
          <a:bodyPr>
            <a:normAutofit fontScale="90000"/>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4400" dirty="0">
                <a:solidFill>
                  <a:srgbClr val="000000"/>
                </a:solidFill>
              </a:rPr>
              <a:t>Literature Findings</a:t>
            </a:r>
            <a:br>
              <a:rPr lang="en-US" dirty="0">
                <a:solidFill>
                  <a:srgbClr val="000000"/>
                </a:solidFill>
              </a:rPr>
            </a:br>
            <a:r>
              <a:rPr lang="en-US" sz="2200" b="1" dirty="0">
                <a:solidFill>
                  <a:srgbClr val="000000"/>
                </a:solidFill>
              </a:rPr>
              <a:t>What </a:t>
            </a:r>
            <a:r>
              <a:rPr lang="en-ZA" sz="2200" b="1" kern="0" dirty="0">
                <a:solidFill>
                  <a:sysClr val="windowText" lastClr="000000"/>
                </a:solidFill>
              </a:rPr>
              <a:t>are the </a:t>
            </a:r>
            <a:r>
              <a:rPr kumimoji="0" lang="en-ZA" sz="2200" b="1" i="0" u="none" strike="noStrike" kern="0" cap="none" spc="0" normalizeH="0" baseline="0" noProof="0" dirty="0">
                <a:ln>
                  <a:noFill/>
                </a:ln>
                <a:solidFill>
                  <a:sysClr val="windowText" lastClr="000000"/>
                </a:solidFill>
                <a:effectLst/>
                <a:uLnTx/>
                <a:uFillTx/>
              </a:rPr>
              <a:t>literacy programs implemented by the Department of Basic Education over the last three decades.</a:t>
            </a:r>
            <a:br>
              <a:rPr kumimoji="0" lang="en-ZA" sz="1800" b="0" i="0" u="none" strike="noStrike" kern="0" cap="none" spc="0" normalizeH="0" baseline="0" noProof="0" dirty="0">
                <a:ln>
                  <a:noFill/>
                </a:ln>
                <a:solidFill>
                  <a:sysClr val="windowText" lastClr="000000"/>
                </a:solidFill>
                <a:effectLst/>
                <a:uLnTx/>
                <a:uFillTx/>
              </a:rPr>
            </a:br>
            <a:endParaRPr lang="en-ZA" dirty="0"/>
          </a:p>
        </p:txBody>
      </p:sp>
      <p:sp>
        <p:nvSpPr>
          <p:cNvPr id="3" name="Content Placeholder 2">
            <a:extLst>
              <a:ext uri="{FF2B5EF4-FFF2-40B4-BE49-F238E27FC236}">
                <a16:creationId xmlns:a16="http://schemas.microsoft.com/office/drawing/2014/main" id="{36C9DD9F-74D3-9862-9CAB-ACFE5C3235A8}"/>
              </a:ext>
            </a:extLst>
          </p:cNvPr>
          <p:cNvSpPr>
            <a:spLocks noGrp="1"/>
          </p:cNvSpPr>
          <p:nvPr>
            <p:ph idx="1"/>
          </p:nvPr>
        </p:nvSpPr>
        <p:spPr/>
        <p:txBody>
          <a:bodyPr/>
          <a:lstStyle/>
          <a:p>
            <a:pPr marL="0" algn="l" rtl="0" eaLnBrk="1" fontAlgn="t" latinLnBrk="0" hangingPunct="1">
              <a:buNone/>
            </a:pPr>
            <a:r>
              <a:rPr lang="en-US" sz="1800" b="1" i="0" u="none" strike="noStrike" kern="1200" dirty="0">
                <a:solidFill>
                  <a:srgbClr val="FFFFFF"/>
                </a:solidFill>
                <a:effectLst/>
                <a:latin typeface="Aptos" panose="020B0004020202020204" pitchFamily="34" charset="0"/>
              </a:rPr>
              <a:t>Year</a:t>
            </a:r>
            <a:r>
              <a:rPr lang="en-US" sz="1800" b="1" i="0" u="none" strike="noStrike" kern="1200" dirty="0">
                <a:solidFill>
                  <a:srgbClr val="FFFFFF"/>
                </a:solidFill>
                <a:effectLst/>
                <a:highlight>
                  <a:srgbClr val="00FFFF"/>
                </a:highlight>
                <a:latin typeface="Aptos" panose="020B0004020202020204" pitchFamily="34" charset="0"/>
              </a:rPr>
              <a:t> </a:t>
            </a:r>
            <a:endParaRPr lang="en-ZA" sz="1800" b="0" i="0" u="none" strike="noStrike" dirty="0">
              <a:effectLst/>
              <a:latin typeface="Arial" panose="020B0604020202020204"/>
            </a:endParaRPr>
          </a:p>
          <a:p>
            <a:pPr marL="0" algn="l" rtl="0" eaLnBrk="1" fontAlgn="t" latinLnBrk="0" hangingPunct="1">
              <a:buNone/>
            </a:pPr>
            <a:r>
              <a:rPr lang="en-US" sz="1800" b="1" i="0" u="none" strike="noStrike" kern="1200" dirty="0" err="1">
                <a:solidFill>
                  <a:srgbClr val="FFFFFF"/>
                </a:solidFill>
                <a:effectLst/>
                <a:latin typeface="Aptos" panose="020B0004020202020204" pitchFamily="34" charset="0"/>
              </a:rPr>
              <a:t>Programme</a:t>
            </a:r>
            <a:r>
              <a:rPr lang="en-US" sz="1800" b="1" i="0" u="none" strike="noStrike" kern="1200" dirty="0">
                <a:solidFill>
                  <a:srgbClr val="FFFFFF"/>
                </a:solidFill>
                <a:effectLst/>
                <a:latin typeface="Aptos" panose="020B0004020202020204" pitchFamily="34" charset="0"/>
              </a:rPr>
              <a:t> Name</a:t>
            </a:r>
            <a:endParaRPr lang="en-ZA" sz="1800" b="0" i="0" u="none" strike="noStrike" dirty="0">
              <a:effectLst/>
              <a:latin typeface="Arial" panose="020B0604020202020204"/>
            </a:endParaRPr>
          </a:p>
          <a:p>
            <a:pPr marL="0" algn="l" rtl="0" eaLnBrk="1" fontAlgn="t" latinLnBrk="0" hangingPunct="1"/>
            <a:r>
              <a:rPr lang="en-US" sz="1800" b="1" i="0" u="none" strike="noStrike" kern="1200" dirty="0">
                <a:solidFill>
                  <a:srgbClr val="FFFFFF"/>
                </a:solidFill>
                <a:effectLst/>
                <a:latin typeface="Aptos" panose="020B0004020202020204" pitchFamily="34" charset="0"/>
              </a:rPr>
              <a:t>Objectives</a:t>
            </a:r>
            <a:endParaRPr lang="en-ZA" sz="1800" b="0" i="0" u="none" strike="noStrike" dirty="0">
              <a:effectLst/>
              <a:latin typeface="Arial" panose="020B0604020202020204"/>
            </a:endParaRPr>
          </a:p>
          <a:p>
            <a:endParaRPr lang="en-ZA" dirty="0"/>
          </a:p>
        </p:txBody>
      </p:sp>
      <p:graphicFrame>
        <p:nvGraphicFramePr>
          <p:cNvPr id="4" name="Table 3">
            <a:extLst>
              <a:ext uri="{FF2B5EF4-FFF2-40B4-BE49-F238E27FC236}">
                <a16:creationId xmlns:a16="http://schemas.microsoft.com/office/drawing/2014/main" id="{4110A7F6-9852-623D-47E5-457A0600D960}"/>
              </a:ext>
            </a:extLst>
          </p:cNvPr>
          <p:cNvGraphicFramePr>
            <a:graphicFrameLocks noGrp="1"/>
          </p:cNvGraphicFramePr>
          <p:nvPr>
            <p:extLst>
              <p:ext uri="{D42A27DB-BD31-4B8C-83A1-F6EECF244321}">
                <p14:modId xmlns:p14="http://schemas.microsoft.com/office/powerpoint/2010/main" val="2305648448"/>
              </p:ext>
            </p:extLst>
          </p:nvPr>
        </p:nvGraphicFramePr>
        <p:xfrm>
          <a:off x="914400" y="1344560"/>
          <a:ext cx="10341427" cy="6492240"/>
        </p:xfrm>
        <a:graphic>
          <a:graphicData uri="http://schemas.openxmlformats.org/drawingml/2006/table">
            <a:tbl>
              <a:tblPr firstRow="1" bandRow="1">
                <a:tableStyleId>{5C22544A-7EE6-4342-B048-85BDC9FD1C3A}</a:tableStyleId>
              </a:tblPr>
              <a:tblGrid>
                <a:gridCol w="1565098">
                  <a:extLst>
                    <a:ext uri="{9D8B030D-6E8A-4147-A177-3AD203B41FA5}">
                      <a16:colId xmlns:a16="http://schemas.microsoft.com/office/drawing/2014/main" val="1656706549"/>
                    </a:ext>
                  </a:extLst>
                </a:gridCol>
                <a:gridCol w="5329187">
                  <a:extLst>
                    <a:ext uri="{9D8B030D-6E8A-4147-A177-3AD203B41FA5}">
                      <a16:colId xmlns:a16="http://schemas.microsoft.com/office/drawing/2014/main" val="3175426624"/>
                    </a:ext>
                  </a:extLst>
                </a:gridCol>
                <a:gridCol w="3447142">
                  <a:extLst>
                    <a:ext uri="{9D8B030D-6E8A-4147-A177-3AD203B41FA5}">
                      <a16:colId xmlns:a16="http://schemas.microsoft.com/office/drawing/2014/main" val="507412199"/>
                    </a:ext>
                  </a:extLst>
                </a:gridCol>
              </a:tblGrid>
              <a:tr h="329015">
                <a:tc>
                  <a:txBody>
                    <a:bodyPr/>
                    <a:lstStyle/>
                    <a:p>
                      <a:r>
                        <a:rPr lang="en-US" dirty="0"/>
                        <a:t>YEAR</a:t>
                      </a:r>
                      <a:endParaRPr lang="en-ZA" dirty="0"/>
                    </a:p>
                  </a:txBody>
                  <a:tcPr/>
                </a:tc>
                <a:tc>
                  <a:txBody>
                    <a:bodyPr/>
                    <a:lstStyle/>
                    <a:p>
                      <a:r>
                        <a:rPr lang="en-US" dirty="0"/>
                        <a:t>PROGRAMME</a:t>
                      </a:r>
                      <a:endParaRPr lang="en-ZA" dirty="0"/>
                    </a:p>
                  </a:txBody>
                  <a:tcPr/>
                </a:tc>
                <a:tc>
                  <a:txBody>
                    <a:bodyPr/>
                    <a:lstStyle/>
                    <a:p>
                      <a:r>
                        <a:rPr lang="en-US" dirty="0"/>
                        <a:t>DESCRIPTION</a:t>
                      </a:r>
                      <a:endParaRPr lang="en-ZA" dirty="0"/>
                    </a:p>
                  </a:txBody>
                  <a:tcPr/>
                </a:tc>
                <a:extLst>
                  <a:ext uri="{0D108BD9-81ED-4DB2-BD59-A6C34878D82A}">
                    <a16:rowId xmlns:a16="http://schemas.microsoft.com/office/drawing/2014/main" val="4266001046"/>
                  </a:ext>
                </a:extLst>
              </a:tr>
              <a:tr h="1069298">
                <a:tc>
                  <a:txBody>
                    <a:bodyPr/>
                    <a:lstStyle/>
                    <a:p>
                      <a:r>
                        <a:rPr lang="en-US" dirty="0"/>
                        <a:t>2015</a:t>
                      </a:r>
                      <a:endParaRPr lang="en-ZA" dirty="0"/>
                    </a:p>
                  </a:txBody>
                  <a:tcPr/>
                </a:tc>
                <a:tc>
                  <a:txBody>
                    <a:bodyPr/>
                    <a:lstStyle/>
                    <a:p>
                      <a:r>
                        <a:rPr lang="en-ZA" dirty="0"/>
                        <a:t>"Read to Lead" Campaign</a:t>
                      </a:r>
                    </a:p>
                  </a:txBody>
                  <a:tcPr/>
                </a:tc>
                <a:tc>
                  <a:txBody>
                    <a:bodyPr/>
                    <a:lstStyle/>
                    <a:p>
                      <a:r>
                        <a:rPr lang="en-US" dirty="0"/>
                        <a:t>National campaign launched by the DBE to foster a pervasive culture of reading across South Africa.</a:t>
                      </a:r>
                      <a:endParaRPr lang="en-ZA" dirty="0"/>
                    </a:p>
                  </a:txBody>
                  <a:tcPr/>
                </a:tc>
                <a:extLst>
                  <a:ext uri="{0D108BD9-81ED-4DB2-BD59-A6C34878D82A}">
                    <a16:rowId xmlns:a16="http://schemas.microsoft.com/office/drawing/2014/main" val="1699153398"/>
                  </a:ext>
                </a:extLst>
              </a:tr>
              <a:tr h="1316059">
                <a:tc>
                  <a:txBody>
                    <a:bodyPr/>
                    <a:lstStyle/>
                    <a:p>
                      <a:r>
                        <a:rPr lang="en-US" dirty="0"/>
                        <a:t>2019-Present</a:t>
                      </a:r>
                      <a:endParaRPr lang="en-ZA" dirty="0"/>
                    </a:p>
                  </a:txBody>
                  <a:tcPr/>
                </a:tc>
                <a:tc>
                  <a:txBody>
                    <a:bodyPr/>
                    <a:lstStyle/>
                    <a:p>
                      <a:r>
                        <a:rPr lang="en-US" dirty="0"/>
                        <a:t>National Reading Sector Plan (NSRP)</a:t>
                      </a:r>
                      <a:endParaRPr lang="en-ZA" dirty="0"/>
                    </a:p>
                  </a:txBody>
                  <a:tcPr/>
                </a:tc>
                <a:tc>
                  <a:txBody>
                    <a:bodyPr/>
                    <a:lstStyle/>
                    <a:p>
                      <a:r>
                        <a:rPr lang="en-US" dirty="0"/>
                        <a:t>It aims to provide a cohesive strategy to integrate and align various literacy initiatives and interventions across all grades and provinces.</a:t>
                      </a:r>
                      <a:endParaRPr lang="en-ZA" dirty="0"/>
                    </a:p>
                  </a:txBody>
                  <a:tcPr/>
                </a:tc>
                <a:extLst>
                  <a:ext uri="{0D108BD9-81ED-4DB2-BD59-A6C34878D82A}">
                    <a16:rowId xmlns:a16="http://schemas.microsoft.com/office/drawing/2014/main" val="71843249"/>
                  </a:ext>
                </a:extLst>
              </a:tr>
              <a:tr h="1562820">
                <a:tc>
                  <a:txBody>
                    <a:bodyPr/>
                    <a:lstStyle/>
                    <a:p>
                      <a:endParaRPr lang="en-ZA" dirty="0"/>
                    </a:p>
                  </a:txBody>
                  <a:tcPr/>
                </a:tc>
                <a:tc>
                  <a:txBody>
                    <a:bodyPr/>
                    <a:lstStyle/>
                    <a:p>
                      <a:r>
                        <a:rPr lang="en-US" dirty="0"/>
                        <a:t>Ongoing Provision of Reading Materials and Workbooks</a:t>
                      </a:r>
                      <a:endParaRPr lang="en-ZA" dirty="0"/>
                    </a:p>
                  </a:txBody>
                  <a:tcPr/>
                </a:tc>
                <a:tc>
                  <a:txBody>
                    <a:bodyPr/>
                    <a:lstStyle/>
                    <a:p>
                      <a:r>
                        <a:rPr lang="en-US" dirty="0"/>
                        <a:t>DBE program aimed at ensuring the universal provision of essential textbooks, workbooks, and supplementary reading materials to all public schools across the country</a:t>
                      </a:r>
                      <a:endParaRPr lang="en-ZA" dirty="0"/>
                    </a:p>
                  </a:txBody>
                  <a:tcPr/>
                </a:tc>
                <a:extLst>
                  <a:ext uri="{0D108BD9-81ED-4DB2-BD59-A6C34878D82A}">
                    <a16:rowId xmlns:a16="http://schemas.microsoft.com/office/drawing/2014/main" val="2314647003"/>
                  </a:ext>
                </a:extLst>
              </a:tr>
              <a:tr h="1562820">
                <a:tc>
                  <a:txBody>
                    <a:bodyPr/>
                    <a:lstStyle/>
                    <a:p>
                      <a:r>
                        <a:rPr lang="en-US" dirty="0"/>
                        <a:t>2012-present</a:t>
                      </a:r>
                      <a:endParaRPr lang="en-ZA"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Curriculum and Assessment Policy Statement (CAPS)</a:t>
                      </a:r>
                      <a:endParaRPr lang="en-ZA" dirty="0"/>
                    </a:p>
                    <a:p>
                      <a:endParaRPr lang="en-ZA"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current national curriculum, providing highly prescriptive and explicit guidance on teaching reading, writing, and phonics across all grades.</a:t>
                      </a:r>
                      <a:endParaRPr lang="en-ZA" dirty="0"/>
                    </a:p>
                    <a:p>
                      <a:endParaRPr lang="en-ZA" dirty="0"/>
                    </a:p>
                  </a:txBody>
                  <a:tcPr/>
                </a:tc>
                <a:extLst>
                  <a:ext uri="{0D108BD9-81ED-4DB2-BD59-A6C34878D82A}">
                    <a16:rowId xmlns:a16="http://schemas.microsoft.com/office/drawing/2014/main" val="2523224186"/>
                  </a:ext>
                </a:extLst>
              </a:tr>
            </a:tbl>
          </a:graphicData>
        </a:graphic>
      </p:graphicFrame>
    </p:spTree>
    <p:extLst>
      <p:ext uri="{BB962C8B-B14F-4D97-AF65-F5344CB8AC3E}">
        <p14:creationId xmlns:p14="http://schemas.microsoft.com/office/powerpoint/2010/main" val="18623793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978441F-CC38-2ADE-BFD0-A3832A594886}"/>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A59A1FE-532B-1308-FB23-201F1CB936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648B305-CB02-CD0C-707A-E518056C91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7388" y="181576"/>
            <a:ext cx="11823637" cy="6501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4">
            <a:extLst>
              <a:ext uri="{FF2B5EF4-FFF2-40B4-BE49-F238E27FC236}">
                <a16:creationId xmlns:a16="http://schemas.microsoft.com/office/drawing/2014/main" id="{7540C590-602B-118D-CB0C-6080D8F3F49C}"/>
              </a:ext>
            </a:extLst>
          </p:cNvPr>
          <p:cNvPicPr>
            <a:picLocks noChangeAspect="1"/>
          </p:cNvPicPr>
          <p:nvPr/>
        </p:nvPicPr>
        <p:blipFill>
          <a:blip r:embed="rId2">
            <a:alphaModFix amt="80000"/>
          </a:blip>
          <a:srcRect t="2271"/>
          <a:stretch>
            <a:fillRect/>
          </a:stretch>
        </p:blipFill>
        <p:spPr>
          <a:xfrm>
            <a:off x="180975" y="171994"/>
            <a:ext cx="11823637" cy="6499784"/>
          </a:xfrm>
          <a:prstGeom prst="rect">
            <a:avLst/>
          </a:prstGeom>
        </p:spPr>
      </p:pic>
      <p:sp>
        <p:nvSpPr>
          <p:cNvPr id="2" name="Title 1">
            <a:extLst>
              <a:ext uri="{FF2B5EF4-FFF2-40B4-BE49-F238E27FC236}">
                <a16:creationId xmlns:a16="http://schemas.microsoft.com/office/drawing/2014/main" id="{3525A3F8-0FE0-7ED8-CD6C-527E783C3BBF}"/>
              </a:ext>
            </a:extLst>
          </p:cNvPr>
          <p:cNvSpPr>
            <a:spLocks noGrp="1"/>
          </p:cNvSpPr>
          <p:nvPr>
            <p:ph type="title"/>
          </p:nvPr>
        </p:nvSpPr>
        <p:spPr>
          <a:xfrm>
            <a:off x="187388" y="181576"/>
            <a:ext cx="10816030" cy="1277110"/>
          </a:xfrm>
        </p:spPr>
        <p:txBody>
          <a:bodyPr anchor="b">
            <a:normAutofit fontScale="90000"/>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4000" dirty="0">
                <a:solidFill>
                  <a:srgbClr val="000000"/>
                </a:solidFill>
              </a:rPr>
              <a:t>Literature Findings: </a:t>
            </a:r>
            <a:br>
              <a:rPr lang="en-ZA" sz="1800" kern="0" dirty="0">
                <a:solidFill>
                  <a:sysClr val="windowText" lastClr="000000"/>
                </a:solidFill>
              </a:rPr>
            </a:br>
            <a:r>
              <a:rPr lang="en-US" sz="2000" b="1" kern="0" dirty="0">
                <a:solidFill>
                  <a:sysClr val="windowText" lastClr="000000"/>
                </a:solidFill>
              </a:rPr>
              <a:t>H</a:t>
            </a:r>
            <a:r>
              <a:rPr kumimoji="0" lang="en-US" sz="2000" b="1" i="0" u="none" strike="noStrike" kern="0" cap="none" spc="0" normalizeH="0" baseline="0" noProof="0" dirty="0">
                <a:ln>
                  <a:noFill/>
                </a:ln>
                <a:solidFill>
                  <a:sysClr val="windowText" lastClr="000000"/>
                </a:solidFill>
                <a:effectLst/>
                <a:uLnTx/>
                <a:uFillTx/>
              </a:rPr>
              <a:t>ow widely were these programs implemented in South African schools.</a:t>
            </a:r>
            <a:br>
              <a:rPr kumimoji="0" lang="en-ZA" sz="1800" b="0" i="0" u="none" strike="noStrike" kern="0" cap="none" spc="0" normalizeH="0" baseline="0" noProof="0" dirty="0">
                <a:ln>
                  <a:noFill/>
                </a:ln>
                <a:solidFill>
                  <a:sysClr val="windowText" lastClr="000000"/>
                </a:solidFill>
                <a:effectLst/>
                <a:uLnTx/>
                <a:uFillTx/>
              </a:rPr>
            </a:br>
            <a:endParaRPr lang="en-ZA" sz="4000" dirty="0">
              <a:solidFill>
                <a:srgbClr val="000000"/>
              </a:solidFill>
            </a:endParaRPr>
          </a:p>
        </p:txBody>
      </p:sp>
      <p:sp>
        <p:nvSpPr>
          <p:cNvPr id="3" name="Content Placeholder 2">
            <a:extLst>
              <a:ext uri="{FF2B5EF4-FFF2-40B4-BE49-F238E27FC236}">
                <a16:creationId xmlns:a16="http://schemas.microsoft.com/office/drawing/2014/main" id="{520BE8AB-6E30-7EFC-E9FE-90AB8A7D8A7D}"/>
              </a:ext>
            </a:extLst>
          </p:cNvPr>
          <p:cNvSpPr>
            <a:spLocks noGrp="1"/>
          </p:cNvSpPr>
          <p:nvPr>
            <p:ph idx="1"/>
          </p:nvPr>
        </p:nvSpPr>
        <p:spPr>
          <a:xfrm>
            <a:off x="144563" y="1363605"/>
            <a:ext cx="10858855" cy="5501935"/>
          </a:xfrm>
        </p:spPr>
        <p:txBody>
          <a:bodyPr>
            <a:normAutofit/>
          </a:bodyPr>
          <a:lstStyle/>
          <a:p>
            <a:pPr marL="0" indent="0">
              <a:buNone/>
            </a:pPr>
            <a:endParaRPr lang="en-ZA" sz="2000" dirty="0">
              <a:solidFill>
                <a:srgbClr val="000000"/>
              </a:solidFill>
            </a:endParaRPr>
          </a:p>
        </p:txBody>
      </p:sp>
      <p:graphicFrame>
        <p:nvGraphicFramePr>
          <p:cNvPr id="6" name="Table 5">
            <a:extLst>
              <a:ext uri="{FF2B5EF4-FFF2-40B4-BE49-F238E27FC236}">
                <a16:creationId xmlns:a16="http://schemas.microsoft.com/office/drawing/2014/main" id="{7A35F11E-327C-A644-FCD0-82C8681ECFCB}"/>
              </a:ext>
            </a:extLst>
          </p:cNvPr>
          <p:cNvGraphicFramePr>
            <a:graphicFrameLocks noGrp="1"/>
          </p:cNvGraphicFramePr>
          <p:nvPr>
            <p:extLst>
              <p:ext uri="{D42A27DB-BD31-4B8C-83A1-F6EECF244321}">
                <p14:modId xmlns:p14="http://schemas.microsoft.com/office/powerpoint/2010/main" val="1970045674"/>
              </p:ext>
            </p:extLst>
          </p:nvPr>
        </p:nvGraphicFramePr>
        <p:xfrm>
          <a:off x="1" y="1055915"/>
          <a:ext cx="12192000" cy="5301600"/>
        </p:xfrm>
        <a:graphic>
          <a:graphicData uri="http://schemas.openxmlformats.org/drawingml/2006/table">
            <a:tbl>
              <a:tblPr firstRow="1" firstCol="1" bandRow="1">
                <a:tableStyleId>{5C22544A-7EE6-4342-B048-85BDC9FD1C3A}</a:tableStyleId>
              </a:tblPr>
              <a:tblGrid>
                <a:gridCol w="2910121">
                  <a:extLst>
                    <a:ext uri="{9D8B030D-6E8A-4147-A177-3AD203B41FA5}">
                      <a16:colId xmlns:a16="http://schemas.microsoft.com/office/drawing/2014/main" val="2264257599"/>
                    </a:ext>
                  </a:extLst>
                </a:gridCol>
                <a:gridCol w="5217879">
                  <a:extLst>
                    <a:ext uri="{9D8B030D-6E8A-4147-A177-3AD203B41FA5}">
                      <a16:colId xmlns:a16="http://schemas.microsoft.com/office/drawing/2014/main" val="1217052805"/>
                    </a:ext>
                  </a:extLst>
                </a:gridCol>
                <a:gridCol w="4064000">
                  <a:extLst>
                    <a:ext uri="{9D8B030D-6E8A-4147-A177-3AD203B41FA5}">
                      <a16:colId xmlns:a16="http://schemas.microsoft.com/office/drawing/2014/main" val="1723863208"/>
                    </a:ext>
                  </a:extLst>
                </a:gridCol>
              </a:tblGrid>
              <a:tr h="271284">
                <a:tc>
                  <a:txBody>
                    <a:bodyPr/>
                    <a:lstStyle/>
                    <a:p>
                      <a:pPr>
                        <a:lnSpc>
                          <a:spcPct val="115000"/>
                        </a:lnSpc>
                        <a:spcAft>
                          <a:spcPts val="800"/>
                        </a:spcAft>
                        <a:buNone/>
                      </a:pPr>
                      <a:r>
                        <a:rPr lang="en-ZA" sz="1200" kern="100" dirty="0">
                          <a:effectLst/>
                        </a:rPr>
                        <a:t>Year</a:t>
                      </a:r>
                      <a:endParaRPr lang="en-ZA"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234" marR="9234" marT="9234" marB="9234" anchor="ctr"/>
                </a:tc>
                <a:tc>
                  <a:txBody>
                    <a:bodyPr/>
                    <a:lstStyle/>
                    <a:p>
                      <a:pPr>
                        <a:lnSpc>
                          <a:spcPct val="115000"/>
                        </a:lnSpc>
                        <a:spcAft>
                          <a:spcPts val="800"/>
                        </a:spcAft>
                        <a:buNone/>
                      </a:pPr>
                      <a:r>
                        <a:rPr lang="en-ZA" sz="1200" kern="100">
                          <a:effectLst/>
                        </a:rPr>
                        <a:t>Program Name</a:t>
                      </a:r>
                      <a:endParaRPr lang="en-ZA" sz="1200" kern="100">
                        <a:effectLst/>
                        <a:latin typeface="Aptos" panose="020B0004020202020204" pitchFamily="34" charset="0"/>
                        <a:ea typeface="Aptos" panose="020B0004020202020204" pitchFamily="34" charset="0"/>
                        <a:cs typeface="Times New Roman" panose="02020603050405020304" pitchFamily="18" charset="0"/>
                      </a:endParaRPr>
                    </a:p>
                  </a:txBody>
                  <a:tcPr marL="9234" marR="9234" marT="9234" marB="9234" anchor="ctr"/>
                </a:tc>
                <a:tc>
                  <a:txBody>
                    <a:bodyPr/>
                    <a:lstStyle/>
                    <a:p>
                      <a:pPr>
                        <a:lnSpc>
                          <a:spcPct val="115000"/>
                        </a:lnSpc>
                        <a:spcAft>
                          <a:spcPts val="800"/>
                        </a:spcAft>
                        <a:buNone/>
                      </a:pPr>
                      <a:r>
                        <a:rPr lang="en-ZA" sz="1200" kern="100">
                          <a:effectLst/>
                        </a:rPr>
                        <a:t>Reach</a:t>
                      </a:r>
                      <a:endParaRPr lang="en-ZA" sz="1200" kern="100">
                        <a:effectLst/>
                        <a:latin typeface="Aptos" panose="020B0004020202020204" pitchFamily="34" charset="0"/>
                        <a:ea typeface="Aptos" panose="020B0004020202020204" pitchFamily="34" charset="0"/>
                        <a:cs typeface="Times New Roman" panose="02020603050405020304" pitchFamily="18" charset="0"/>
                      </a:endParaRPr>
                    </a:p>
                  </a:txBody>
                  <a:tcPr marL="9234" marR="9234" marT="9234" marB="9234" anchor="ctr"/>
                </a:tc>
                <a:extLst>
                  <a:ext uri="{0D108BD9-81ED-4DB2-BD59-A6C34878D82A}">
                    <a16:rowId xmlns:a16="http://schemas.microsoft.com/office/drawing/2014/main" val="2908059413"/>
                  </a:ext>
                </a:extLst>
              </a:tr>
              <a:tr h="792982">
                <a:tc>
                  <a:txBody>
                    <a:bodyPr/>
                    <a:lstStyle/>
                    <a:p>
                      <a:pPr>
                        <a:lnSpc>
                          <a:spcPct val="115000"/>
                        </a:lnSpc>
                        <a:spcAft>
                          <a:spcPts val="800"/>
                        </a:spcAft>
                        <a:buNone/>
                      </a:pPr>
                      <a:r>
                        <a:rPr lang="en-ZA" sz="1200" kern="100" dirty="0">
                          <a:effectLst/>
                        </a:rPr>
                        <a:t>1997, 2002/03, 2012</a:t>
                      </a:r>
                      <a:endParaRPr lang="en-ZA"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234" marR="9234" marT="9234" marB="9234" anchor="ctr"/>
                </a:tc>
                <a:tc>
                  <a:txBody>
                    <a:bodyPr/>
                    <a:lstStyle/>
                    <a:p>
                      <a:pPr>
                        <a:lnSpc>
                          <a:spcPct val="115000"/>
                        </a:lnSpc>
                        <a:spcAft>
                          <a:spcPts val="800"/>
                        </a:spcAft>
                        <a:buNone/>
                      </a:pPr>
                      <a:r>
                        <a:rPr lang="en-ZA" sz="1200" kern="100" dirty="0">
                          <a:effectLst/>
                        </a:rPr>
                        <a:t>Curriculum 2005 (C2005) &amp; Revised National Curriculum Statement (RNCS) &amp; CAPS</a:t>
                      </a:r>
                      <a:endParaRPr lang="en-ZA"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234" marR="9234" marT="9234" marB="9234" anchor="ctr"/>
                </a:tc>
                <a:tc>
                  <a:txBody>
                    <a:bodyPr/>
                    <a:lstStyle/>
                    <a:p>
                      <a:pPr>
                        <a:lnSpc>
                          <a:spcPct val="115000"/>
                        </a:lnSpc>
                        <a:spcAft>
                          <a:spcPts val="800"/>
                        </a:spcAft>
                        <a:buNone/>
                      </a:pPr>
                      <a:r>
                        <a:rPr lang="en-ZA" sz="1200" kern="100" dirty="0">
                          <a:effectLst/>
                        </a:rPr>
                        <a:t>24,000 to 26,000 public schools (100% of public schools)</a:t>
                      </a:r>
                      <a:endParaRPr lang="en-ZA"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234" marR="9234" marT="9234" marB="9234" anchor="ctr"/>
                </a:tc>
                <a:extLst>
                  <a:ext uri="{0D108BD9-81ED-4DB2-BD59-A6C34878D82A}">
                    <a16:rowId xmlns:a16="http://schemas.microsoft.com/office/drawing/2014/main" val="3257537404"/>
                  </a:ext>
                </a:extLst>
              </a:tr>
              <a:tr h="271284">
                <a:tc>
                  <a:txBody>
                    <a:bodyPr/>
                    <a:lstStyle/>
                    <a:p>
                      <a:pPr>
                        <a:lnSpc>
                          <a:spcPct val="115000"/>
                        </a:lnSpc>
                        <a:spcAft>
                          <a:spcPts val="800"/>
                        </a:spcAft>
                        <a:buNone/>
                      </a:pPr>
                      <a:r>
                        <a:rPr lang="en-ZA" sz="1200" kern="100">
                          <a:effectLst/>
                        </a:rPr>
                        <a:t>2008</a:t>
                      </a:r>
                      <a:endParaRPr lang="en-ZA" sz="1200" kern="100">
                        <a:effectLst/>
                        <a:latin typeface="Aptos" panose="020B0004020202020204" pitchFamily="34" charset="0"/>
                        <a:ea typeface="Aptos" panose="020B0004020202020204" pitchFamily="34" charset="0"/>
                        <a:cs typeface="Times New Roman" panose="02020603050405020304" pitchFamily="18" charset="0"/>
                      </a:endParaRPr>
                    </a:p>
                  </a:txBody>
                  <a:tcPr marL="9234" marR="9234" marT="9234" marB="9234" anchor="ctr"/>
                </a:tc>
                <a:tc>
                  <a:txBody>
                    <a:bodyPr/>
                    <a:lstStyle/>
                    <a:p>
                      <a:pPr>
                        <a:lnSpc>
                          <a:spcPct val="115000"/>
                        </a:lnSpc>
                        <a:spcAft>
                          <a:spcPts val="800"/>
                        </a:spcAft>
                        <a:buNone/>
                      </a:pPr>
                      <a:r>
                        <a:rPr lang="en-ZA" sz="1200" kern="100">
                          <a:effectLst/>
                        </a:rPr>
                        <a:t>National Reading Strategy (NRS)</a:t>
                      </a:r>
                      <a:endParaRPr lang="en-ZA" sz="1200" kern="100">
                        <a:effectLst/>
                        <a:latin typeface="Aptos" panose="020B0004020202020204" pitchFamily="34" charset="0"/>
                        <a:ea typeface="Aptos" panose="020B0004020202020204" pitchFamily="34" charset="0"/>
                        <a:cs typeface="Times New Roman" panose="02020603050405020304" pitchFamily="18" charset="0"/>
                      </a:endParaRPr>
                    </a:p>
                  </a:txBody>
                  <a:tcPr marL="9234" marR="9234" marT="9234" marB="9234" anchor="ctr"/>
                </a:tc>
                <a:tc>
                  <a:txBody>
                    <a:bodyPr/>
                    <a:lstStyle/>
                    <a:p>
                      <a:pPr>
                        <a:lnSpc>
                          <a:spcPct val="115000"/>
                        </a:lnSpc>
                        <a:spcAft>
                          <a:spcPts val="800"/>
                        </a:spcAft>
                        <a:buNone/>
                      </a:pPr>
                      <a:r>
                        <a:rPr lang="en-ZA" sz="1200" kern="100" dirty="0">
                          <a:effectLst/>
                        </a:rPr>
                        <a:t>Varied provincially</a:t>
                      </a:r>
                      <a:endParaRPr lang="en-ZA"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234" marR="9234" marT="9234" marB="9234" anchor="ctr"/>
                </a:tc>
                <a:extLst>
                  <a:ext uri="{0D108BD9-81ED-4DB2-BD59-A6C34878D82A}">
                    <a16:rowId xmlns:a16="http://schemas.microsoft.com/office/drawing/2014/main" val="572403626"/>
                  </a:ext>
                </a:extLst>
              </a:tr>
              <a:tr h="1314970">
                <a:tc>
                  <a:txBody>
                    <a:bodyPr/>
                    <a:lstStyle/>
                    <a:p>
                      <a:pPr>
                        <a:lnSpc>
                          <a:spcPct val="115000"/>
                        </a:lnSpc>
                        <a:spcAft>
                          <a:spcPts val="800"/>
                        </a:spcAft>
                        <a:buNone/>
                      </a:pPr>
                      <a:r>
                        <a:rPr lang="en-ZA" sz="1200" kern="100">
                          <a:effectLst/>
                        </a:rPr>
                        <a:t>2011-2014</a:t>
                      </a:r>
                      <a:endParaRPr lang="en-ZA" sz="1200" kern="100">
                        <a:effectLst/>
                        <a:latin typeface="Aptos" panose="020B0004020202020204" pitchFamily="34" charset="0"/>
                        <a:ea typeface="Aptos" panose="020B0004020202020204" pitchFamily="34" charset="0"/>
                        <a:cs typeface="Times New Roman" panose="02020603050405020304" pitchFamily="18" charset="0"/>
                      </a:endParaRPr>
                    </a:p>
                  </a:txBody>
                  <a:tcPr marL="9234" marR="9234" marT="9234" marB="9234" anchor="ctr"/>
                </a:tc>
                <a:tc>
                  <a:txBody>
                    <a:bodyPr/>
                    <a:lstStyle/>
                    <a:p>
                      <a:pPr>
                        <a:lnSpc>
                          <a:spcPct val="115000"/>
                        </a:lnSpc>
                        <a:spcAft>
                          <a:spcPts val="800"/>
                        </a:spcAft>
                        <a:buNone/>
                      </a:pPr>
                      <a:r>
                        <a:rPr lang="en-ZA" sz="1200" kern="100">
                          <a:effectLst/>
                        </a:rPr>
                        <a:t>Annual National Assessments (ANAs)</a:t>
                      </a:r>
                      <a:endParaRPr lang="en-ZA" sz="1200" kern="100">
                        <a:effectLst/>
                        <a:latin typeface="Aptos" panose="020B0004020202020204" pitchFamily="34" charset="0"/>
                        <a:ea typeface="Aptos" panose="020B0004020202020204" pitchFamily="34" charset="0"/>
                        <a:cs typeface="Times New Roman" panose="02020603050405020304" pitchFamily="18" charset="0"/>
                      </a:endParaRPr>
                    </a:p>
                  </a:txBody>
                  <a:tcPr marL="9234" marR="9234" marT="9234" marB="9234" anchor="ctr"/>
                </a:tc>
                <a:tc>
                  <a:txBody>
                    <a:bodyPr/>
                    <a:lstStyle/>
                    <a:p>
                      <a:pPr>
                        <a:lnSpc>
                          <a:spcPct val="115000"/>
                        </a:lnSpc>
                        <a:spcAft>
                          <a:spcPts val="800"/>
                        </a:spcAft>
                        <a:buNone/>
                      </a:pPr>
                      <a:r>
                        <a:rPr lang="en-ZA" sz="1200" kern="100">
                          <a:effectLst/>
                        </a:rPr>
                        <a:t>7,376,334 students from 24,454 schools in 2014; Piloted in ~1,000 schools in 2009; Almost 6 million learners in primary schools participated in 2011</a:t>
                      </a:r>
                      <a:endParaRPr lang="en-ZA" sz="1200" kern="100">
                        <a:effectLst/>
                        <a:latin typeface="Aptos" panose="020B0004020202020204" pitchFamily="34" charset="0"/>
                        <a:ea typeface="Aptos" panose="020B0004020202020204" pitchFamily="34" charset="0"/>
                        <a:cs typeface="Times New Roman" panose="02020603050405020304" pitchFamily="18" charset="0"/>
                      </a:endParaRPr>
                    </a:p>
                  </a:txBody>
                  <a:tcPr marL="9234" marR="9234" marT="9234" marB="9234" anchor="ctr"/>
                </a:tc>
                <a:extLst>
                  <a:ext uri="{0D108BD9-81ED-4DB2-BD59-A6C34878D82A}">
                    <a16:rowId xmlns:a16="http://schemas.microsoft.com/office/drawing/2014/main" val="3049355837"/>
                  </a:ext>
                </a:extLst>
              </a:tr>
              <a:tr h="532560">
                <a:tc>
                  <a:txBody>
                    <a:bodyPr/>
                    <a:lstStyle/>
                    <a:p>
                      <a:pPr>
                        <a:lnSpc>
                          <a:spcPct val="115000"/>
                        </a:lnSpc>
                        <a:spcAft>
                          <a:spcPts val="800"/>
                        </a:spcAft>
                        <a:buNone/>
                      </a:pPr>
                      <a:r>
                        <a:rPr lang="en-ZA" sz="1200" kern="100">
                          <a:effectLst/>
                        </a:rPr>
                        <a:t>2015</a:t>
                      </a:r>
                      <a:endParaRPr lang="en-ZA" sz="1200" kern="100">
                        <a:effectLst/>
                        <a:latin typeface="Aptos" panose="020B0004020202020204" pitchFamily="34" charset="0"/>
                        <a:ea typeface="Aptos" panose="020B0004020202020204" pitchFamily="34" charset="0"/>
                        <a:cs typeface="Times New Roman" panose="02020603050405020304" pitchFamily="18" charset="0"/>
                      </a:endParaRPr>
                    </a:p>
                  </a:txBody>
                  <a:tcPr marL="9234" marR="9234" marT="9234" marB="9234" anchor="ctr"/>
                </a:tc>
                <a:tc>
                  <a:txBody>
                    <a:bodyPr/>
                    <a:lstStyle/>
                    <a:p>
                      <a:pPr>
                        <a:lnSpc>
                          <a:spcPct val="115000"/>
                        </a:lnSpc>
                        <a:spcAft>
                          <a:spcPts val="800"/>
                        </a:spcAft>
                        <a:buNone/>
                      </a:pPr>
                      <a:r>
                        <a:rPr lang="en-ZA" sz="1200" kern="100">
                          <a:effectLst/>
                        </a:rPr>
                        <a:t>Early Grade Reading Study (EGRS)</a:t>
                      </a:r>
                      <a:endParaRPr lang="en-ZA" sz="1200" kern="100">
                        <a:effectLst/>
                        <a:latin typeface="Aptos" panose="020B0004020202020204" pitchFamily="34" charset="0"/>
                        <a:ea typeface="Aptos" panose="020B0004020202020204" pitchFamily="34" charset="0"/>
                        <a:cs typeface="Times New Roman" panose="02020603050405020304" pitchFamily="18" charset="0"/>
                      </a:endParaRPr>
                    </a:p>
                  </a:txBody>
                  <a:tcPr marL="9234" marR="9234" marT="9234" marB="9234" anchor="ctr"/>
                </a:tc>
                <a:tc>
                  <a:txBody>
                    <a:bodyPr/>
                    <a:lstStyle/>
                    <a:p>
                      <a:pPr>
                        <a:lnSpc>
                          <a:spcPct val="115000"/>
                        </a:lnSpc>
                        <a:spcAft>
                          <a:spcPts val="800"/>
                        </a:spcAft>
                        <a:buNone/>
                      </a:pPr>
                      <a:r>
                        <a:rPr lang="en-ZA" sz="1200" kern="100" dirty="0">
                          <a:effectLst/>
                        </a:rPr>
                        <a:t>230 schools in North West Province in 2015; ~450 schools by 2022</a:t>
                      </a:r>
                      <a:endParaRPr lang="en-ZA"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234" marR="9234" marT="9234" marB="9234" anchor="ctr"/>
                </a:tc>
                <a:extLst>
                  <a:ext uri="{0D108BD9-81ED-4DB2-BD59-A6C34878D82A}">
                    <a16:rowId xmlns:a16="http://schemas.microsoft.com/office/drawing/2014/main" val="3438398017"/>
                  </a:ext>
                </a:extLst>
              </a:tr>
              <a:tr h="532560">
                <a:tc>
                  <a:txBody>
                    <a:bodyPr/>
                    <a:lstStyle/>
                    <a:p>
                      <a:pPr>
                        <a:lnSpc>
                          <a:spcPct val="115000"/>
                        </a:lnSpc>
                        <a:spcAft>
                          <a:spcPts val="800"/>
                        </a:spcAft>
                        <a:buNone/>
                      </a:pPr>
                      <a:r>
                        <a:rPr lang="en-ZA" sz="1200" kern="100">
                          <a:effectLst/>
                        </a:rPr>
                        <a:t>2015</a:t>
                      </a:r>
                      <a:endParaRPr lang="en-ZA" sz="1200" kern="100">
                        <a:effectLst/>
                        <a:latin typeface="Aptos" panose="020B0004020202020204" pitchFamily="34" charset="0"/>
                        <a:ea typeface="Aptos" panose="020B0004020202020204" pitchFamily="34" charset="0"/>
                        <a:cs typeface="Times New Roman" panose="02020603050405020304" pitchFamily="18" charset="0"/>
                      </a:endParaRPr>
                    </a:p>
                  </a:txBody>
                  <a:tcPr marL="9234" marR="9234" marT="9234" marB="9234" anchor="ctr"/>
                </a:tc>
                <a:tc>
                  <a:txBody>
                    <a:bodyPr/>
                    <a:lstStyle/>
                    <a:p>
                      <a:pPr>
                        <a:lnSpc>
                          <a:spcPct val="115000"/>
                        </a:lnSpc>
                        <a:spcAft>
                          <a:spcPts val="800"/>
                        </a:spcAft>
                        <a:buNone/>
                      </a:pPr>
                      <a:r>
                        <a:rPr lang="en-ZA" sz="1200" kern="100">
                          <a:effectLst/>
                        </a:rPr>
                        <a:t>"Read to Lead" Campaign</a:t>
                      </a:r>
                      <a:endParaRPr lang="en-ZA" sz="1200" kern="100">
                        <a:effectLst/>
                        <a:latin typeface="Aptos" panose="020B0004020202020204" pitchFamily="34" charset="0"/>
                        <a:ea typeface="Aptos" panose="020B0004020202020204" pitchFamily="34" charset="0"/>
                        <a:cs typeface="Times New Roman" panose="02020603050405020304" pitchFamily="18" charset="0"/>
                      </a:endParaRPr>
                    </a:p>
                  </a:txBody>
                  <a:tcPr marL="9234" marR="9234" marT="9234" marB="9234" anchor="ctr"/>
                </a:tc>
                <a:tc>
                  <a:txBody>
                    <a:bodyPr/>
                    <a:lstStyle/>
                    <a:p>
                      <a:pPr>
                        <a:lnSpc>
                          <a:spcPct val="115000"/>
                        </a:lnSpc>
                        <a:spcAft>
                          <a:spcPts val="800"/>
                        </a:spcAft>
                        <a:buNone/>
                      </a:pPr>
                      <a:r>
                        <a:rPr lang="en-ZA" sz="1200" kern="100" dirty="0">
                          <a:effectLst/>
                        </a:rPr>
                        <a:t>Broad public engagement across all nine provinces and public schools</a:t>
                      </a:r>
                      <a:endParaRPr lang="en-ZA"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234" marR="9234" marT="9234" marB="9234" anchor="ctr"/>
                </a:tc>
                <a:extLst>
                  <a:ext uri="{0D108BD9-81ED-4DB2-BD59-A6C34878D82A}">
                    <a16:rowId xmlns:a16="http://schemas.microsoft.com/office/drawing/2014/main" val="4146679527"/>
                  </a:ext>
                </a:extLst>
              </a:tr>
              <a:tr h="1053975">
                <a:tc>
                  <a:txBody>
                    <a:bodyPr/>
                    <a:lstStyle/>
                    <a:p>
                      <a:pPr>
                        <a:lnSpc>
                          <a:spcPct val="115000"/>
                        </a:lnSpc>
                        <a:spcAft>
                          <a:spcPts val="800"/>
                        </a:spcAft>
                        <a:buNone/>
                      </a:pPr>
                      <a:r>
                        <a:rPr lang="en-ZA" sz="1200" kern="100">
                          <a:effectLst/>
                        </a:rPr>
                        <a:t>2019</a:t>
                      </a:r>
                      <a:endParaRPr lang="en-ZA" sz="1200" kern="100">
                        <a:effectLst/>
                        <a:latin typeface="Aptos" panose="020B0004020202020204" pitchFamily="34" charset="0"/>
                        <a:ea typeface="Aptos" panose="020B0004020202020204" pitchFamily="34" charset="0"/>
                        <a:cs typeface="Times New Roman" panose="02020603050405020304" pitchFamily="18" charset="0"/>
                      </a:endParaRPr>
                    </a:p>
                  </a:txBody>
                  <a:tcPr marL="9234" marR="9234" marT="9234" marB="9234" anchor="ctr"/>
                </a:tc>
                <a:tc>
                  <a:txBody>
                    <a:bodyPr/>
                    <a:lstStyle/>
                    <a:p>
                      <a:pPr>
                        <a:lnSpc>
                          <a:spcPct val="115000"/>
                        </a:lnSpc>
                        <a:spcAft>
                          <a:spcPts val="800"/>
                        </a:spcAft>
                        <a:buNone/>
                      </a:pPr>
                      <a:r>
                        <a:rPr lang="en-ZA" sz="1200" kern="100">
                          <a:effectLst/>
                        </a:rPr>
                        <a:t>National Reading Sector Plan (NSRP)</a:t>
                      </a:r>
                      <a:endParaRPr lang="en-ZA" sz="1200" kern="100">
                        <a:effectLst/>
                        <a:latin typeface="Aptos" panose="020B0004020202020204" pitchFamily="34" charset="0"/>
                        <a:ea typeface="Aptos" panose="020B0004020202020204" pitchFamily="34" charset="0"/>
                        <a:cs typeface="Times New Roman" panose="02020603050405020304" pitchFamily="18" charset="0"/>
                      </a:endParaRPr>
                    </a:p>
                  </a:txBody>
                  <a:tcPr marL="9234" marR="9234" marT="9234" marB="9234" anchor="ctr"/>
                </a:tc>
                <a:tc>
                  <a:txBody>
                    <a:bodyPr/>
                    <a:lstStyle/>
                    <a:p>
                      <a:pPr>
                        <a:lnSpc>
                          <a:spcPct val="115000"/>
                        </a:lnSpc>
                        <a:spcAft>
                          <a:spcPts val="800"/>
                        </a:spcAft>
                        <a:buNone/>
                      </a:pPr>
                      <a:r>
                        <a:rPr lang="en-ZA" sz="1200" kern="100" dirty="0">
                          <a:effectLst/>
                        </a:rPr>
                        <a:t>Highly variable across provinces; Western Cape implemented province-wide reading programme based on plan's principles</a:t>
                      </a:r>
                      <a:endParaRPr lang="en-ZA"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234" marR="9234" marT="9234" marB="9234" anchor="ctr"/>
                </a:tc>
                <a:extLst>
                  <a:ext uri="{0D108BD9-81ED-4DB2-BD59-A6C34878D82A}">
                    <a16:rowId xmlns:a16="http://schemas.microsoft.com/office/drawing/2014/main" val="1744248455"/>
                  </a:ext>
                </a:extLst>
              </a:tr>
              <a:tr h="531985">
                <a:tc>
                  <a:txBody>
                    <a:bodyPr/>
                    <a:lstStyle/>
                    <a:p>
                      <a:pPr>
                        <a:lnSpc>
                          <a:spcPct val="115000"/>
                        </a:lnSpc>
                        <a:spcAft>
                          <a:spcPts val="800"/>
                        </a:spcAft>
                        <a:buNone/>
                      </a:pPr>
                      <a:r>
                        <a:rPr lang="en-ZA" sz="1200" kern="100" dirty="0">
                          <a:effectLst/>
                        </a:rPr>
                        <a:t>2020</a:t>
                      </a:r>
                      <a:endParaRPr lang="en-ZA"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234" marR="9234" marT="9234" marB="9234" anchor="ctr"/>
                </a:tc>
                <a:tc>
                  <a:txBody>
                    <a:bodyPr/>
                    <a:lstStyle/>
                    <a:p>
                      <a:pPr>
                        <a:lnSpc>
                          <a:spcPct val="115000"/>
                        </a:lnSpc>
                        <a:spcAft>
                          <a:spcPts val="800"/>
                        </a:spcAft>
                        <a:buNone/>
                      </a:pPr>
                      <a:r>
                        <a:rPr lang="en-ZA" sz="1200" kern="100">
                          <a:effectLst/>
                        </a:rPr>
                        <a:t>"Ongoing Provision of Reading Materials and Workbooks"</a:t>
                      </a:r>
                      <a:endParaRPr lang="en-ZA" sz="1200" kern="100">
                        <a:effectLst/>
                        <a:latin typeface="Aptos" panose="020B0004020202020204" pitchFamily="34" charset="0"/>
                        <a:ea typeface="Aptos" panose="020B0004020202020204" pitchFamily="34" charset="0"/>
                        <a:cs typeface="Times New Roman" panose="02020603050405020304" pitchFamily="18" charset="0"/>
                      </a:endParaRPr>
                    </a:p>
                  </a:txBody>
                  <a:tcPr marL="9234" marR="9234" marT="9234" marB="9234" anchor="ctr"/>
                </a:tc>
                <a:tc>
                  <a:txBody>
                    <a:bodyPr/>
                    <a:lstStyle/>
                    <a:p>
                      <a:pPr>
                        <a:lnSpc>
                          <a:spcPct val="115000"/>
                        </a:lnSpc>
                        <a:spcAft>
                          <a:spcPts val="800"/>
                        </a:spcAft>
                        <a:buNone/>
                      </a:pPr>
                      <a:r>
                        <a:rPr lang="en-ZA" sz="1200" kern="100" dirty="0">
                          <a:effectLst/>
                        </a:rPr>
                        <a:t>Universal provision to all public schools</a:t>
                      </a:r>
                      <a:endParaRPr lang="en-ZA"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234" marR="9234" marT="9234" marB="9234" anchor="ctr"/>
                </a:tc>
                <a:extLst>
                  <a:ext uri="{0D108BD9-81ED-4DB2-BD59-A6C34878D82A}">
                    <a16:rowId xmlns:a16="http://schemas.microsoft.com/office/drawing/2014/main" val="2885914236"/>
                  </a:ext>
                </a:extLst>
              </a:tr>
            </a:tbl>
          </a:graphicData>
        </a:graphic>
      </p:graphicFrame>
    </p:spTree>
    <p:extLst>
      <p:ext uri="{BB962C8B-B14F-4D97-AF65-F5344CB8AC3E}">
        <p14:creationId xmlns:p14="http://schemas.microsoft.com/office/powerpoint/2010/main" val="36999611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FB85288-FBC1-2A27-5E28-14DB28B48620}"/>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7E0849D4-31FE-01C5-BD94-60553D6CC0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CC477925-76E1-3B96-CE3A-B92A572FB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7388" y="181576"/>
            <a:ext cx="11823637" cy="6501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4">
            <a:extLst>
              <a:ext uri="{FF2B5EF4-FFF2-40B4-BE49-F238E27FC236}">
                <a16:creationId xmlns:a16="http://schemas.microsoft.com/office/drawing/2014/main" id="{F51AB660-7CA5-D7D5-7D6A-CFB23FE6C4B5}"/>
              </a:ext>
            </a:extLst>
          </p:cNvPr>
          <p:cNvPicPr>
            <a:picLocks noChangeAspect="1"/>
          </p:cNvPicPr>
          <p:nvPr/>
        </p:nvPicPr>
        <p:blipFill>
          <a:blip r:embed="rId2">
            <a:alphaModFix amt="80000"/>
          </a:blip>
          <a:srcRect t="2271"/>
          <a:stretch>
            <a:fillRect/>
          </a:stretch>
        </p:blipFill>
        <p:spPr>
          <a:xfrm>
            <a:off x="180975" y="182880"/>
            <a:ext cx="11823637" cy="6499784"/>
          </a:xfrm>
          <a:prstGeom prst="rect">
            <a:avLst/>
          </a:prstGeom>
        </p:spPr>
      </p:pic>
      <p:sp>
        <p:nvSpPr>
          <p:cNvPr id="2" name="Title 1">
            <a:extLst>
              <a:ext uri="{FF2B5EF4-FFF2-40B4-BE49-F238E27FC236}">
                <a16:creationId xmlns:a16="http://schemas.microsoft.com/office/drawing/2014/main" id="{BD964E13-6496-F03B-32C0-9DBEE824E4A6}"/>
              </a:ext>
            </a:extLst>
          </p:cNvPr>
          <p:cNvSpPr>
            <a:spLocks noGrp="1"/>
          </p:cNvSpPr>
          <p:nvPr>
            <p:ph type="title"/>
          </p:nvPr>
        </p:nvSpPr>
        <p:spPr>
          <a:xfrm>
            <a:off x="838200" y="525195"/>
            <a:ext cx="10165218" cy="656834"/>
          </a:xfrm>
        </p:spPr>
        <p:txBody>
          <a:bodyPr anchor="b">
            <a:normAutofit/>
          </a:bodyPr>
          <a:lstStyle/>
          <a:p>
            <a:r>
              <a:rPr lang="en-US" sz="4000" dirty="0">
                <a:solidFill>
                  <a:srgbClr val="000000"/>
                </a:solidFill>
              </a:rPr>
              <a:t>Literature Findings</a:t>
            </a:r>
            <a:endParaRPr lang="en-ZA" sz="4000" dirty="0">
              <a:solidFill>
                <a:srgbClr val="000000"/>
              </a:solidFill>
            </a:endParaRPr>
          </a:p>
        </p:txBody>
      </p:sp>
      <p:sp>
        <p:nvSpPr>
          <p:cNvPr id="3" name="Content Placeholder 2">
            <a:extLst>
              <a:ext uri="{FF2B5EF4-FFF2-40B4-BE49-F238E27FC236}">
                <a16:creationId xmlns:a16="http://schemas.microsoft.com/office/drawing/2014/main" id="{C5AAA78D-BC6F-C753-CC4E-E86D67BCEA09}"/>
              </a:ext>
            </a:extLst>
          </p:cNvPr>
          <p:cNvSpPr>
            <a:spLocks noGrp="1"/>
          </p:cNvSpPr>
          <p:nvPr>
            <p:ph idx="1"/>
          </p:nvPr>
        </p:nvSpPr>
        <p:spPr>
          <a:xfrm>
            <a:off x="838200" y="1182029"/>
            <a:ext cx="10165218" cy="4932729"/>
          </a:xfrm>
        </p:spPr>
        <p:txBody>
          <a:bodyPr>
            <a:normAutofit/>
          </a:bodyPr>
          <a:lstStyle/>
          <a:p>
            <a:pPr marL="0" indent="0">
              <a:buNone/>
            </a:pPr>
            <a:r>
              <a:rPr lang="en-US" sz="2000" b="1" dirty="0">
                <a:solidFill>
                  <a:srgbClr val="000000"/>
                </a:solidFill>
              </a:rPr>
              <a:t>Existing evidence regarding the impact of Department of Basic Education (DBE) literacy programs in South Africa on learners' literacy skills.</a:t>
            </a:r>
          </a:p>
          <a:p>
            <a:endParaRPr lang="en-ZA" sz="2000" dirty="0">
              <a:solidFill>
                <a:srgbClr val="000000"/>
              </a:solidFill>
            </a:endParaRPr>
          </a:p>
        </p:txBody>
      </p:sp>
      <p:graphicFrame>
        <p:nvGraphicFramePr>
          <p:cNvPr id="6" name="Table 5">
            <a:extLst>
              <a:ext uri="{FF2B5EF4-FFF2-40B4-BE49-F238E27FC236}">
                <a16:creationId xmlns:a16="http://schemas.microsoft.com/office/drawing/2014/main" id="{F52179B5-C009-CBCD-23EB-5A1800CF8143}"/>
              </a:ext>
            </a:extLst>
          </p:cNvPr>
          <p:cNvGraphicFramePr>
            <a:graphicFrameLocks noGrp="1"/>
          </p:cNvGraphicFramePr>
          <p:nvPr>
            <p:extLst>
              <p:ext uri="{D42A27DB-BD31-4B8C-83A1-F6EECF244321}">
                <p14:modId xmlns:p14="http://schemas.microsoft.com/office/powerpoint/2010/main" val="1752771615"/>
              </p:ext>
            </p:extLst>
          </p:nvPr>
        </p:nvGraphicFramePr>
        <p:xfrm>
          <a:off x="838198" y="1838862"/>
          <a:ext cx="10749852" cy="4679396"/>
        </p:xfrm>
        <a:graphic>
          <a:graphicData uri="http://schemas.openxmlformats.org/drawingml/2006/table">
            <a:tbl>
              <a:tblPr firstRow="1" bandRow="1">
                <a:tableStyleId>{5C22544A-7EE6-4342-B048-85BDC9FD1C3A}</a:tableStyleId>
              </a:tblPr>
              <a:tblGrid>
                <a:gridCol w="2569031">
                  <a:extLst>
                    <a:ext uri="{9D8B030D-6E8A-4147-A177-3AD203B41FA5}">
                      <a16:colId xmlns:a16="http://schemas.microsoft.com/office/drawing/2014/main" val="3747703486"/>
                    </a:ext>
                  </a:extLst>
                </a:gridCol>
                <a:gridCol w="8180821">
                  <a:extLst>
                    <a:ext uri="{9D8B030D-6E8A-4147-A177-3AD203B41FA5}">
                      <a16:colId xmlns:a16="http://schemas.microsoft.com/office/drawing/2014/main" val="2412709701"/>
                    </a:ext>
                  </a:extLst>
                </a:gridCol>
              </a:tblGrid>
              <a:tr h="712649">
                <a:tc>
                  <a:txBody>
                    <a:bodyPr/>
                    <a:lstStyle/>
                    <a:p>
                      <a:r>
                        <a:rPr lang="en-US" dirty="0"/>
                        <a:t>PROGRAMS AND YEAR</a:t>
                      </a:r>
                      <a:endParaRPr lang="en-ZA" dirty="0"/>
                    </a:p>
                  </a:txBody>
                  <a:tcPr/>
                </a:tc>
                <a:tc>
                  <a:txBody>
                    <a:bodyPr/>
                    <a:lstStyle/>
                    <a:p>
                      <a:r>
                        <a:rPr lang="en-US" dirty="0"/>
                        <a:t>IMPACT</a:t>
                      </a:r>
                      <a:endParaRPr lang="en-ZA" dirty="0"/>
                    </a:p>
                  </a:txBody>
                  <a:tcPr/>
                </a:tc>
                <a:extLst>
                  <a:ext uri="{0D108BD9-81ED-4DB2-BD59-A6C34878D82A}">
                    <a16:rowId xmlns:a16="http://schemas.microsoft.com/office/drawing/2014/main" val="2025526120"/>
                  </a:ext>
                </a:extLst>
              </a:tr>
              <a:tr h="712649">
                <a:tc>
                  <a:txBody>
                    <a:bodyPr/>
                    <a:lstStyle/>
                    <a:p>
                      <a:r>
                        <a:rPr lang="en-ZA" sz="1800" b="0" i="0" kern="1200" dirty="0">
                          <a:solidFill>
                            <a:schemeClr val="dk1"/>
                          </a:solidFill>
                          <a:effectLst/>
                          <a:latin typeface="+mn-lt"/>
                          <a:ea typeface="+mn-ea"/>
                          <a:cs typeface="+mn-cs"/>
                        </a:rPr>
                        <a:t>Curriculum 2005 / RNCS (1997-2012)</a:t>
                      </a:r>
                      <a:endParaRPr lang="en-ZA" dirty="0"/>
                    </a:p>
                  </a:txBody>
                  <a:tcPr/>
                </a:tc>
                <a:tc>
                  <a:txBody>
                    <a:bodyPr/>
                    <a:lstStyle/>
                    <a:p>
                      <a:r>
                        <a:rPr lang="en-US" sz="1800" b="0" i="0" kern="1200" dirty="0">
                          <a:solidFill>
                            <a:schemeClr val="dk1"/>
                          </a:solidFill>
                          <a:effectLst/>
                          <a:latin typeface="+mn-lt"/>
                          <a:ea typeface="+mn-ea"/>
                          <a:cs typeface="+mn-cs"/>
                        </a:rPr>
                        <a:t>Limited Widespread Improvement: National scores indicate limited overall impact on literacy proficiency.</a:t>
                      </a:r>
                      <a:endParaRPr lang="en-ZA" dirty="0"/>
                    </a:p>
                  </a:txBody>
                  <a:tcPr/>
                </a:tc>
                <a:extLst>
                  <a:ext uri="{0D108BD9-81ED-4DB2-BD59-A6C34878D82A}">
                    <a16:rowId xmlns:a16="http://schemas.microsoft.com/office/drawing/2014/main" val="2856394486"/>
                  </a:ext>
                </a:extLst>
              </a:tr>
              <a:tr h="712649">
                <a:tc>
                  <a:txBody>
                    <a:bodyPr/>
                    <a:lstStyle/>
                    <a:p>
                      <a:r>
                        <a:rPr lang="en-US" sz="1800" b="0" i="0" kern="1200" dirty="0">
                          <a:solidFill>
                            <a:schemeClr val="dk1"/>
                          </a:solidFill>
                          <a:effectLst/>
                          <a:latin typeface="+mn-lt"/>
                          <a:ea typeface="+mn-ea"/>
                          <a:cs typeface="+mn-cs"/>
                        </a:rPr>
                        <a:t>National Reading Strategy (NRS) (2008)</a:t>
                      </a:r>
                      <a:endParaRPr lang="en-ZA" dirty="0"/>
                    </a:p>
                  </a:txBody>
                  <a:tcPr/>
                </a:tc>
                <a:tc>
                  <a:txBody>
                    <a:bodyPr/>
                    <a:lstStyle/>
                    <a:p>
                      <a:r>
                        <a:rPr lang="en-US" sz="1800" b="0" i="0" kern="1200" dirty="0">
                          <a:solidFill>
                            <a:schemeClr val="dk1"/>
                          </a:solidFill>
                          <a:effectLst/>
                          <a:latin typeface="+mn-lt"/>
                          <a:ea typeface="+mn-ea"/>
                          <a:cs typeface="+mn-cs"/>
                        </a:rPr>
                        <a:t>Limited Direct Impact: Influenced policy but did not consistently translate to measurable improvements at scale.</a:t>
                      </a:r>
                      <a:endParaRPr lang="en-ZA" dirty="0"/>
                    </a:p>
                  </a:txBody>
                  <a:tcPr/>
                </a:tc>
                <a:extLst>
                  <a:ext uri="{0D108BD9-81ED-4DB2-BD59-A6C34878D82A}">
                    <a16:rowId xmlns:a16="http://schemas.microsoft.com/office/drawing/2014/main" val="2506770949"/>
                  </a:ext>
                </a:extLst>
              </a:tr>
              <a:tr h="712649">
                <a:tc>
                  <a:txBody>
                    <a:bodyPr/>
                    <a:lstStyle/>
                    <a:p>
                      <a:r>
                        <a:rPr lang="en-US" sz="1800" b="0" i="0" kern="1200" dirty="0">
                          <a:solidFill>
                            <a:schemeClr val="dk1"/>
                          </a:solidFill>
                          <a:effectLst/>
                          <a:latin typeface="+mn-lt"/>
                          <a:ea typeface="+mn-ea"/>
                          <a:cs typeface="+mn-cs"/>
                        </a:rPr>
                        <a:t>Annual National Assessments (ANAs) (2011-2014)</a:t>
                      </a:r>
                      <a:endParaRPr lang="en-ZA" dirty="0"/>
                    </a:p>
                  </a:txBody>
                  <a:tcPr/>
                </a:tc>
                <a:tc>
                  <a:txBody>
                    <a:bodyPr/>
                    <a:lstStyle/>
                    <a:p>
                      <a:r>
                        <a:rPr lang="en-US" sz="1800" b="0" i="0" kern="1200" dirty="0">
                          <a:solidFill>
                            <a:schemeClr val="dk1"/>
                          </a:solidFill>
                          <a:effectLst/>
                          <a:latin typeface="+mn-lt"/>
                          <a:ea typeface="+mn-ea"/>
                          <a:cs typeface="+mn-cs"/>
                        </a:rPr>
                        <a:t>Diagnostic Data: Consistently exposed low literacy levels (e.g., &lt;40% average Grade 3 home language comprehension).</a:t>
                      </a:r>
                      <a:endParaRPr lang="en-ZA" dirty="0"/>
                    </a:p>
                  </a:txBody>
                  <a:tcPr/>
                </a:tc>
                <a:extLst>
                  <a:ext uri="{0D108BD9-81ED-4DB2-BD59-A6C34878D82A}">
                    <a16:rowId xmlns:a16="http://schemas.microsoft.com/office/drawing/2014/main" val="1451224042"/>
                  </a:ext>
                </a:extLst>
              </a:tr>
              <a:tr h="712649">
                <a:tc>
                  <a:txBody>
                    <a:bodyPr/>
                    <a:lstStyle/>
                    <a:p>
                      <a:r>
                        <a:rPr lang="en-ZA" sz="1800" b="0" i="0" kern="1200" dirty="0">
                          <a:solidFill>
                            <a:schemeClr val="dk1"/>
                          </a:solidFill>
                          <a:effectLst/>
                          <a:latin typeface="+mn-lt"/>
                          <a:ea typeface="+mn-ea"/>
                          <a:cs typeface="+mn-cs"/>
                        </a:rPr>
                        <a:t>CAPS (2012 onwards)</a:t>
                      </a:r>
                      <a:endParaRPr lang="en-ZA" dirty="0"/>
                    </a:p>
                  </a:txBody>
                  <a:tcPr/>
                </a:tc>
                <a:tc>
                  <a:txBody>
                    <a:bodyPr/>
                    <a:lstStyle/>
                    <a:p>
                      <a:r>
                        <a:rPr lang="en-US" sz="1800" b="0" i="0" kern="1200" dirty="0">
                          <a:solidFill>
                            <a:schemeClr val="dk1"/>
                          </a:solidFill>
                          <a:effectLst/>
                          <a:latin typeface="+mn-lt"/>
                          <a:ea typeface="+mn-ea"/>
                          <a:cs typeface="+mn-cs"/>
                        </a:rPr>
                        <a:t>Persistent Low Scores: Similar to earlier curricula, national assessments (PIRLS, later systemic tests) continue to show significant literacy challenges.</a:t>
                      </a:r>
                      <a:endParaRPr lang="en-ZA" dirty="0"/>
                    </a:p>
                  </a:txBody>
                  <a:tcPr/>
                </a:tc>
                <a:extLst>
                  <a:ext uri="{0D108BD9-81ED-4DB2-BD59-A6C34878D82A}">
                    <a16:rowId xmlns:a16="http://schemas.microsoft.com/office/drawing/2014/main" val="4164629322"/>
                  </a:ext>
                </a:extLst>
              </a:tr>
              <a:tr h="712649">
                <a:tc>
                  <a:txBody>
                    <a:bodyPr/>
                    <a:lstStyle/>
                    <a:p>
                      <a:r>
                        <a:rPr lang="en-US" sz="1800" b="0" i="0" kern="1200" dirty="0">
                          <a:solidFill>
                            <a:schemeClr val="dk1"/>
                          </a:solidFill>
                          <a:effectLst/>
                          <a:latin typeface="+mn-lt"/>
                          <a:ea typeface="+mn-ea"/>
                          <a:cs typeface="+mn-cs"/>
                        </a:rPr>
                        <a:t>Early Grade Reading Study (EGRS) (2011/12, expanded 2015)</a:t>
                      </a:r>
                      <a:endParaRPr lang="en-ZA" dirty="0"/>
                    </a:p>
                  </a:txBody>
                  <a:tcPr/>
                </a:tc>
                <a:tc>
                  <a:txBody>
                    <a:bodyPr/>
                    <a:lstStyle/>
                    <a:p>
                      <a:r>
                        <a:rPr lang="en-US" sz="1800" b="0" i="0" kern="1200" dirty="0">
                          <a:solidFill>
                            <a:schemeClr val="dk1"/>
                          </a:solidFill>
                          <a:effectLst/>
                          <a:latin typeface="+mn-lt"/>
                          <a:ea typeface="+mn-ea"/>
                          <a:cs typeface="+mn-cs"/>
                        </a:rPr>
                        <a:t>Proven Positive Impact: One of the most effective and evidence-based programs for improving foundational literacy.</a:t>
                      </a:r>
                      <a:endParaRPr lang="en-ZA" dirty="0"/>
                    </a:p>
                  </a:txBody>
                  <a:tcPr/>
                </a:tc>
                <a:extLst>
                  <a:ext uri="{0D108BD9-81ED-4DB2-BD59-A6C34878D82A}">
                    <a16:rowId xmlns:a16="http://schemas.microsoft.com/office/drawing/2014/main" val="236137437"/>
                  </a:ext>
                </a:extLst>
              </a:tr>
            </a:tbl>
          </a:graphicData>
        </a:graphic>
      </p:graphicFrame>
    </p:spTree>
    <p:extLst>
      <p:ext uri="{BB962C8B-B14F-4D97-AF65-F5344CB8AC3E}">
        <p14:creationId xmlns:p14="http://schemas.microsoft.com/office/powerpoint/2010/main" val="42243639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1DAB350-E442-007A-51DB-B540DDB0DF32}"/>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EF2F7EB-E29B-B56A-E4EE-4D24947382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EB3F874-5BE0-6216-2AD6-C998A40992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7388" y="181576"/>
            <a:ext cx="11823637" cy="6501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4">
            <a:extLst>
              <a:ext uri="{FF2B5EF4-FFF2-40B4-BE49-F238E27FC236}">
                <a16:creationId xmlns:a16="http://schemas.microsoft.com/office/drawing/2014/main" id="{FBAC6725-04BA-0D33-4D2D-B2DB30DF34F9}"/>
              </a:ext>
            </a:extLst>
          </p:cNvPr>
          <p:cNvPicPr>
            <a:picLocks noChangeAspect="1"/>
          </p:cNvPicPr>
          <p:nvPr/>
        </p:nvPicPr>
        <p:blipFill>
          <a:blip r:embed="rId2">
            <a:alphaModFix amt="80000"/>
          </a:blip>
          <a:srcRect t="2271"/>
          <a:stretch>
            <a:fillRect/>
          </a:stretch>
        </p:blipFill>
        <p:spPr>
          <a:xfrm>
            <a:off x="180975" y="182880"/>
            <a:ext cx="11823637" cy="6499784"/>
          </a:xfrm>
          <a:prstGeom prst="rect">
            <a:avLst/>
          </a:prstGeom>
        </p:spPr>
      </p:pic>
      <p:sp>
        <p:nvSpPr>
          <p:cNvPr id="2" name="Title 1">
            <a:extLst>
              <a:ext uri="{FF2B5EF4-FFF2-40B4-BE49-F238E27FC236}">
                <a16:creationId xmlns:a16="http://schemas.microsoft.com/office/drawing/2014/main" id="{03451089-7F4F-B866-E1BB-EF50F6DB5DB6}"/>
              </a:ext>
            </a:extLst>
          </p:cNvPr>
          <p:cNvSpPr>
            <a:spLocks noGrp="1"/>
          </p:cNvSpPr>
          <p:nvPr>
            <p:ph type="title"/>
          </p:nvPr>
        </p:nvSpPr>
        <p:spPr>
          <a:xfrm>
            <a:off x="838200" y="525195"/>
            <a:ext cx="10165218" cy="656834"/>
          </a:xfrm>
        </p:spPr>
        <p:txBody>
          <a:bodyPr anchor="b">
            <a:normAutofit/>
          </a:bodyPr>
          <a:lstStyle/>
          <a:p>
            <a:r>
              <a:rPr lang="en-US" sz="4000" dirty="0">
                <a:solidFill>
                  <a:srgbClr val="000000"/>
                </a:solidFill>
              </a:rPr>
              <a:t>Literature Findings</a:t>
            </a:r>
            <a:endParaRPr lang="en-ZA" sz="4000" dirty="0">
              <a:solidFill>
                <a:srgbClr val="000000"/>
              </a:solidFill>
            </a:endParaRPr>
          </a:p>
        </p:txBody>
      </p:sp>
      <p:sp>
        <p:nvSpPr>
          <p:cNvPr id="3" name="Content Placeholder 2">
            <a:extLst>
              <a:ext uri="{FF2B5EF4-FFF2-40B4-BE49-F238E27FC236}">
                <a16:creationId xmlns:a16="http://schemas.microsoft.com/office/drawing/2014/main" id="{4429E70B-0EE5-CF3E-0FBA-F11F4171746A}"/>
              </a:ext>
            </a:extLst>
          </p:cNvPr>
          <p:cNvSpPr>
            <a:spLocks noGrp="1"/>
          </p:cNvSpPr>
          <p:nvPr>
            <p:ph idx="1"/>
          </p:nvPr>
        </p:nvSpPr>
        <p:spPr>
          <a:xfrm>
            <a:off x="838200" y="1182029"/>
            <a:ext cx="10165218" cy="4932729"/>
          </a:xfrm>
        </p:spPr>
        <p:txBody>
          <a:bodyPr>
            <a:normAutofit/>
          </a:bodyPr>
          <a:lstStyle/>
          <a:p>
            <a:pPr marL="0" indent="0">
              <a:buNone/>
            </a:pPr>
            <a:r>
              <a:rPr lang="en-US" sz="2000" b="1" dirty="0">
                <a:solidFill>
                  <a:srgbClr val="000000"/>
                </a:solidFill>
              </a:rPr>
              <a:t>Existing evidence regarding the impact of Department of Basic Education (DBE) literacy programs in South Africa on learners' literacy skills.</a:t>
            </a:r>
          </a:p>
          <a:p>
            <a:endParaRPr lang="en-ZA" sz="2000" dirty="0">
              <a:solidFill>
                <a:srgbClr val="000000"/>
              </a:solidFill>
            </a:endParaRPr>
          </a:p>
        </p:txBody>
      </p:sp>
      <p:graphicFrame>
        <p:nvGraphicFramePr>
          <p:cNvPr id="6" name="Table 5">
            <a:extLst>
              <a:ext uri="{FF2B5EF4-FFF2-40B4-BE49-F238E27FC236}">
                <a16:creationId xmlns:a16="http://schemas.microsoft.com/office/drawing/2014/main" id="{6011F021-67EA-6EB2-C3F7-B1C0184712F5}"/>
              </a:ext>
            </a:extLst>
          </p:cNvPr>
          <p:cNvGraphicFramePr>
            <a:graphicFrameLocks noGrp="1"/>
          </p:cNvGraphicFramePr>
          <p:nvPr>
            <p:extLst>
              <p:ext uri="{D42A27DB-BD31-4B8C-83A1-F6EECF244321}">
                <p14:modId xmlns:p14="http://schemas.microsoft.com/office/powerpoint/2010/main" val="2940799005"/>
              </p:ext>
            </p:extLst>
          </p:nvPr>
        </p:nvGraphicFramePr>
        <p:xfrm>
          <a:off x="838200" y="1838862"/>
          <a:ext cx="10749850" cy="4275896"/>
        </p:xfrm>
        <a:graphic>
          <a:graphicData uri="http://schemas.openxmlformats.org/drawingml/2006/table">
            <a:tbl>
              <a:tblPr firstRow="1" bandRow="1">
                <a:tableStyleId>{5C22544A-7EE6-4342-B048-85BDC9FD1C3A}</a:tableStyleId>
              </a:tblPr>
              <a:tblGrid>
                <a:gridCol w="2585564">
                  <a:extLst>
                    <a:ext uri="{9D8B030D-6E8A-4147-A177-3AD203B41FA5}">
                      <a16:colId xmlns:a16="http://schemas.microsoft.com/office/drawing/2014/main" val="3747703486"/>
                    </a:ext>
                  </a:extLst>
                </a:gridCol>
                <a:gridCol w="8164286">
                  <a:extLst>
                    <a:ext uri="{9D8B030D-6E8A-4147-A177-3AD203B41FA5}">
                      <a16:colId xmlns:a16="http://schemas.microsoft.com/office/drawing/2014/main" val="2412709701"/>
                    </a:ext>
                  </a:extLst>
                </a:gridCol>
              </a:tblGrid>
              <a:tr h="936423">
                <a:tc>
                  <a:txBody>
                    <a:bodyPr/>
                    <a:lstStyle/>
                    <a:p>
                      <a:r>
                        <a:rPr lang="en-US" dirty="0"/>
                        <a:t>PROGRAMS AND YEAR</a:t>
                      </a:r>
                      <a:endParaRPr lang="en-ZA" dirty="0"/>
                    </a:p>
                  </a:txBody>
                  <a:tcPr/>
                </a:tc>
                <a:tc>
                  <a:txBody>
                    <a:bodyPr/>
                    <a:lstStyle/>
                    <a:p>
                      <a:r>
                        <a:rPr lang="en-US" dirty="0"/>
                        <a:t>IMPACT</a:t>
                      </a:r>
                      <a:endParaRPr lang="en-ZA" dirty="0"/>
                    </a:p>
                  </a:txBody>
                  <a:tcPr/>
                </a:tc>
                <a:extLst>
                  <a:ext uri="{0D108BD9-81ED-4DB2-BD59-A6C34878D82A}">
                    <a16:rowId xmlns:a16="http://schemas.microsoft.com/office/drawing/2014/main" val="2025526120"/>
                  </a:ext>
                </a:extLst>
              </a:tr>
              <a:tr h="936423">
                <a:tc>
                  <a:txBody>
                    <a:bodyPr/>
                    <a:lstStyle/>
                    <a:p>
                      <a:r>
                        <a:rPr lang="en-US" sz="1800" b="0" i="0" kern="1200" dirty="0">
                          <a:solidFill>
                            <a:schemeClr val="dk1"/>
                          </a:solidFill>
                          <a:effectLst/>
                          <a:latin typeface="+mn-lt"/>
                          <a:ea typeface="+mn-ea"/>
                          <a:cs typeface="+mn-cs"/>
                        </a:rPr>
                        <a:t>"Read to Lead" Campaign (2015)</a:t>
                      </a:r>
                      <a:endParaRPr lang="en-ZA" dirty="0"/>
                    </a:p>
                  </a:txBody>
                  <a:tcPr/>
                </a:tc>
                <a:tc>
                  <a:txBody>
                    <a:bodyPr/>
                    <a:lstStyle/>
                    <a:p>
                      <a:r>
                        <a:rPr lang="en-US" sz="1800" b="0" i="0" kern="1200" dirty="0">
                          <a:solidFill>
                            <a:schemeClr val="dk1"/>
                          </a:solidFill>
                          <a:effectLst/>
                          <a:latin typeface="+mn-lt"/>
                          <a:ea typeface="+mn-ea"/>
                          <a:cs typeface="+mn-cs"/>
                        </a:rPr>
                        <a:t>Hard to measure direct impact on learner scores.</a:t>
                      </a:r>
                      <a:endParaRPr lang="en-ZA" dirty="0"/>
                    </a:p>
                  </a:txBody>
                  <a:tcPr/>
                </a:tc>
                <a:extLst>
                  <a:ext uri="{0D108BD9-81ED-4DB2-BD59-A6C34878D82A}">
                    <a16:rowId xmlns:a16="http://schemas.microsoft.com/office/drawing/2014/main" val="2856394486"/>
                  </a:ext>
                </a:extLst>
              </a:tr>
              <a:tr h="1201525">
                <a:tc>
                  <a:txBody>
                    <a:bodyPr/>
                    <a:lstStyle/>
                    <a:p>
                      <a:r>
                        <a:rPr lang="en-US" sz="1800" b="0" i="0" kern="1200" dirty="0">
                          <a:solidFill>
                            <a:schemeClr val="dk1"/>
                          </a:solidFill>
                          <a:effectLst/>
                          <a:latin typeface="+mn-lt"/>
                          <a:ea typeface="+mn-ea"/>
                          <a:cs typeface="+mn-cs"/>
                        </a:rPr>
                        <a:t>National Reading Sector Plan (NSRP) (2019 onwards)</a:t>
                      </a:r>
                      <a:endParaRPr lang="en-ZA" dirty="0"/>
                    </a:p>
                  </a:txBody>
                  <a:tcPr/>
                </a:tc>
                <a:tc>
                  <a:txBody>
                    <a:bodyPr/>
                    <a:lstStyle/>
                    <a:p>
                      <a:r>
                        <a:rPr lang="en-US" sz="1800" b="0" i="0" kern="1200" dirty="0">
                          <a:solidFill>
                            <a:schemeClr val="dk1"/>
                          </a:solidFill>
                          <a:effectLst/>
                          <a:latin typeface="+mn-lt"/>
                          <a:ea typeface="+mn-ea"/>
                          <a:cs typeface="+mn-cs"/>
                        </a:rPr>
                        <a:t>Impact Emerging: Direct quantitative impact on learner scores still under evaluation as it's a newer overarching plan; early reports suggest inconsistent provincial implementation.</a:t>
                      </a:r>
                      <a:endParaRPr lang="en-ZA" dirty="0"/>
                    </a:p>
                  </a:txBody>
                  <a:tcPr/>
                </a:tc>
                <a:extLst>
                  <a:ext uri="{0D108BD9-81ED-4DB2-BD59-A6C34878D82A}">
                    <a16:rowId xmlns:a16="http://schemas.microsoft.com/office/drawing/2014/main" val="2506770949"/>
                  </a:ext>
                </a:extLst>
              </a:tr>
              <a:tr h="1201525">
                <a:tc>
                  <a:txBody>
                    <a:bodyPr/>
                    <a:lstStyle/>
                    <a:p>
                      <a:r>
                        <a:rPr lang="en-US" sz="1800" b="0" i="0" kern="1200" dirty="0">
                          <a:solidFill>
                            <a:schemeClr val="dk1"/>
                          </a:solidFill>
                          <a:effectLst/>
                          <a:latin typeface="+mn-lt"/>
                          <a:ea typeface="+mn-ea"/>
                          <a:cs typeface="+mn-cs"/>
                        </a:rPr>
                        <a:t>Ongoing Provision of Reading Materials &amp; Workbooks</a:t>
                      </a:r>
                      <a:endParaRPr lang="en-ZA"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kern="1200" dirty="0">
                          <a:solidFill>
                            <a:schemeClr val="dk1"/>
                          </a:solidFill>
                          <a:effectLst/>
                          <a:latin typeface="+mn-lt"/>
                          <a:ea typeface="+mn-ea"/>
                          <a:cs typeface="+mn-cs"/>
                        </a:rPr>
                        <a:t>Enabling Impact: Critical foundational support, but effectiveness depends on quality and pedagogical integration.</a:t>
                      </a:r>
                      <a:endParaRPr lang="en-ZA" dirty="0"/>
                    </a:p>
                    <a:p>
                      <a:endParaRPr lang="en-ZA" dirty="0"/>
                    </a:p>
                  </a:txBody>
                  <a:tcPr/>
                </a:tc>
                <a:extLst>
                  <a:ext uri="{0D108BD9-81ED-4DB2-BD59-A6C34878D82A}">
                    <a16:rowId xmlns:a16="http://schemas.microsoft.com/office/drawing/2014/main" val="1451224042"/>
                  </a:ext>
                </a:extLst>
              </a:tr>
            </a:tbl>
          </a:graphicData>
        </a:graphic>
      </p:graphicFrame>
    </p:spTree>
    <p:extLst>
      <p:ext uri="{BB962C8B-B14F-4D97-AF65-F5344CB8AC3E}">
        <p14:creationId xmlns:p14="http://schemas.microsoft.com/office/powerpoint/2010/main" val="23997583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0A1ED06-4733-4020-9C60-81D4D80140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B0CA3509-3AF9-45FE-93ED-57BB5D5E8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7388" y="181576"/>
            <a:ext cx="11823637" cy="6501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4">
            <a:extLst>
              <a:ext uri="{FF2B5EF4-FFF2-40B4-BE49-F238E27FC236}">
                <a16:creationId xmlns:a16="http://schemas.microsoft.com/office/drawing/2014/main" id="{A1062EE0-78C8-57FC-A7AC-BE3E2662DD1A}"/>
              </a:ext>
            </a:extLst>
          </p:cNvPr>
          <p:cNvPicPr>
            <a:picLocks noChangeAspect="1"/>
          </p:cNvPicPr>
          <p:nvPr/>
        </p:nvPicPr>
        <p:blipFill>
          <a:blip r:embed="rId2">
            <a:alphaModFix amt="80000"/>
          </a:blip>
          <a:srcRect t="2271"/>
          <a:stretch>
            <a:fillRect/>
          </a:stretch>
        </p:blipFill>
        <p:spPr>
          <a:xfrm>
            <a:off x="180975" y="182880"/>
            <a:ext cx="11823637" cy="6499784"/>
          </a:xfrm>
          <a:prstGeom prst="rect">
            <a:avLst/>
          </a:prstGeom>
        </p:spPr>
      </p:pic>
      <p:sp>
        <p:nvSpPr>
          <p:cNvPr id="2" name="Title 1">
            <a:extLst>
              <a:ext uri="{FF2B5EF4-FFF2-40B4-BE49-F238E27FC236}">
                <a16:creationId xmlns:a16="http://schemas.microsoft.com/office/drawing/2014/main" id="{BB5A57AC-781A-6A05-C071-2CBC66B6D057}"/>
              </a:ext>
            </a:extLst>
          </p:cNvPr>
          <p:cNvSpPr>
            <a:spLocks noGrp="1"/>
          </p:cNvSpPr>
          <p:nvPr>
            <p:ph type="title"/>
          </p:nvPr>
        </p:nvSpPr>
        <p:spPr>
          <a:xfrm>
            <a:off x="838200" y="525195"/>
            <a:ext cx="10165218" cy="645683"/>
          </a:xfrm>
        </p:spPr>
        <p:txBody>
          <a:bodyPr anchor="b">
            <a:normAutofit/>
          </a:bodyPr>
          <a:lstStyle/>
          <a:p>
            <a:r>
              <a:rPr lang="en-US" sz="4000" dirty="0">
                <a:solidFill>
                  <a:srgbClr val="000000"/>
                </a:solidFill>
              </a:rPr>
              <a:t>Conclusions</a:t>
            </a:r>
            <a:endParaRPr lang="en-ZA" sz="4000" dirty="0">
              <a:solidFill>
                <a:srgbClr val="000000"/>
              </a:solidFill>
            </a:endParaRPr>
          </a:p>
        </p:txBody>
      </p:sp>
      <p:graphicFrame>
        <p:nvGraphicFramePr>
          <p:cNvPr id="5" name="Content Placeholder 4">
            <a:extLst>
              <a:ext uri="{FF2B5EF4-FFF2-40B4-BE49-F238E27FC236}">
                <a16:creationId xmlns:a16="http://schemas.microsoft.com/office/drawing/2014/main" id="{6E04B642-87E9-3D3E-9B79-7692F68EECE8}"/>
              </a:ext>
            </a:extLst>
          </p:cNvPr>
          <p:cNvGraphicFramePr>
            <a:graphicFrameLocks noGrp="1"/>
          </p:cNvGraphicFramePr>
          <p:nvPr>
            <p:ph idx="1"/>
            <p:extLst>
              <p:ext uri="{D42A27DB-BD31-4B8C-83A1-F6EECF244321}">
                <p14:modId xmlns:p14="http://schemas.microsoft.com/office/powerpoint/2010/main" val="1005910042"/>
              </p:ext>
            </p:extLst>
          </p:nvPr>
        </p:nvGraphicFramePr>
        <p:xfrm>
          <a:off x="838200" y="1170878"/>
          <a:ext cx="10165218" cy="49438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99514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0A1ED06-4733-4020-9C60-81D4D80140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B0CA3509-3AF9-45FE-93ED-57BB5D5E8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7388" y="181576"/>
            <a:ext cx="11823637" cy="6501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4">
            <a:extLst>
              <a:ext uri="{FF2B5EF4-FFF2-40B4-BE49-F238E27FC236}">
                <a16:creationId xmlns:a16="http://schemas.microsoft.com/office/drawing/2014/main" id="{58B77690-B26A-1D7D-05A5-967327B71892}"/>
              </a:ext>
            </a:extLst>
          </p:cNvPr>
          <p:cNvPicPr>
            <a:picLocks noChangeAspect="1"/>
          </p:cNvPicPr>
          <p:nvPr/>
        </p:nvPicPr>
        <p:blipFill>
          <a:blip r:embed="rId2">
            <a:alphaModFix amt="80000"/>
          </a:blip>
          <a:srcRect t="2271"/>
          <a:stretch>
            <a:fillRect/>
          </a:stretch>
        </p:blipFill>
        <p:spPr>
          <a:xfrm>
            <a:off x="180975" y="182880"/>
            <a:ext cx="11823637" cy="6499784"/>
          </a:xfrm>
          <a:prstGeom prst="rect">
            <a:avLst/>
          </a:prstGeom>
        </p:spPr>
      </p:pic>
      <p:sp>
        <p:nvSpPr>
          <p:cNvPr id="2" name="Title 1">
            <a:extLst>
              <a:ext uri="{FF2B5EF4-FFF2-40B4-BE49-F238E27FC236}">
                <a16:creationId xmlns:a16="http://schemas.microsoft.com/office/drawing/2014/main" id="{10AEA3A1-D986-5130-27F6-026F691EE425}"/>
              </a:ext>
            </a:extLst>
          </p:cNvPr>
          <p:cNvSpPr>
            <a:spLocks noGrp="1"/>
          </p:cNvSpPr>
          <p:nvPr>
            <p:ph type="title"/>
          </p:nvPr>
        </p:nvSpPr>
        <p:spPr>
          <a:xfrm>
            <a:off x="838200" y="525195"/>
            <a:ext cx="10165218" cy="634532"/>
          </a:xfrm>
        </p:spPr>
        <p:txBody>
          <a:bodyPr anchor="b">
            <a:normAutofit fontScale="90000"/>
          </a:bodyPr>
          <a:lstStyle/>
          <a:p>
            <a:r>
              <a:rPr lang="en-US" sz="4000" dirty="0">
                <a:solidFill>
                  <a:srgbClr val="000000"/>
                </a:solidFill>
              </a:rPr>
              <a:t>Recommendations</a:t>
            </a:r>
            <a:endParaRPr lang="en-ZA" sz="4000" dirty="0">
              <a:solidFill>
                <a:srgbClr val="000000"/>
              </a:solidFill>
            </a:endParaRPr>
          </a:p>
        </p:txBody>
      </p:sp>
      <p:graphicFrame>
        <p:nvGraphicFramePr>
          <p:cNvPr id="13" name="Content Placeholder 2">
            <a:extLst>
              <a:ext uri="{FF2B5EF4-FFF2-40B4-BE49-F238E27FC236}">
                <a16:creationId xmlns:a16="http://schemas.microsoft.com/office/drawing/2014/main" id="{0BFD9A2A-B2C6-76F9-7B48-12DF2E7BD8FA}"/>
              </a:ext>
            </a:extLst>
          </p:cNvPr>
          <p:cNvGraphicFramePr>
            <a:graphicFrameLocks noGrp="1"/>
          </p:cNvGraphicFramePr>
          <p:nvPr>
            <p:ph idx="1"/>
          </p:nvPr>
        </p:nvGraphicFramePr>
        <p:xfrm>
          <a:off x="838200" y="1159727"/>
          <a:ext cx="10165218" cy="495503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370926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0A1ED06-4733-4020-9C60-81D4D80140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B0CA3509-3AF9-45FE-93ED-57BB5D5E8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7388" y="181576"/>
            <a:ext cx="11823637" cy="6501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4">
            <a:extLst>
              <a:ext uri="{FF2B5EF4-FFF2-40B4-BE49-F238E27FC236}">
                <a16:creationId xmlns:a16="http://schemas.microsoft.com/office/drawing/2014/main" id="{21104219-1213-B62A-C080-4359F32BEFDB}"/>
              </a:ext>
            </a:extLst>
          </p:cNvPr>
          <p:cNvPicPr>
            <a:picLocks noChangeAspect="1"/>
          </p:cNvPicPr>
          <p:nvPr/>
        </p:nvPicPr>
        <p:blipFill>
          <a:blip r:embed="rId2">
            <a:alphaModFix amt="80000"/>
          </a:blip>
          <a:srcRect t="2271"/>
          <a:stretch>
            <a:fillRect/>
          </a:stretch>
        </p:blipFill>
        <p:spPr>
          <a:xfrm>
            <a:off x="180975" y="182880"/>
            <a:ext cx="11823637" cy="6499784"/>
          </a:xfrm>
          <a:prstGeom prst="rect">
            <a:avLst/>
          </a:prstGeom>
        </p:spPr>
      </p:pic>
      <p:sp>
        <p:nvSpPr>
          <p:cNvPr id="2" name="Title 1">
            <a:extLst>
              <a:ext uri="{FF2B5EF4-FFF2-40B4-BE49-F238E27FC236}">
                <a16:creationId xmlns:a16="http://schemas.microsoft.com/office/drawing/2014/main" id="{230F6F3A-6365-3815-7D94-8351FBB4BF95}"/>
              </a:ext>
            </a:extLst>
          </p:cNvPr>
          <p:cNvSpPr>
            <a:spLocks noGrp="1"/>
          </p:cNvSpPr>
          <p:nvPr>
            <p:ph type="title"/>
          </p:nvPr>
        </p:nvSpPr>
        <p:spPr>
          <a:xfrm>
            <a:off x="348343" y="173824"/>
            <a:ext cx="10165218" cy="701439"/>
          </a:xfrm>
        </p:spPr>
        <p:txBody>
          <a:bodyPr anchor="b">
            <a:normAutofit/>
          </a:bodyPr>
          <a:lstStyle/>
          <a:p>
            <a:r>
              <a:rPr lang="en-US" sz="4000" dirty="0">
                <a:solidFill>
                  <a:srgbClr val="000000"/>
                </a:solidFill>
              </a:rPr>
              <a:t>References</a:t>
            </a:r>
            <a:endParaRPr lang="en-ZA" sz="4000" dirty="0">
              <a:solidFill>
                <a:srgbClr val="000000"/>
              </a:solidFill>
            </a:endParaRPr>
          </a:p>
        </p:txBody>
      </p:sp>
      <p:sp>
        <p:nvSpPr>
          <p:cNvPr id="3" name="Content Placeholder 2">
            <a:extLst>
              <a:ext uri="{FF2B5EF4-FFF2-40B4-BE49-F238E27FC236}">
                <a16:creationId xmlns:a16="http://schemas.microsoft.com/office/drawing/2014/main" id="{ABF1E6DF-E388-5D2B-F212-2A14BBEED9C4}"/>
              </a:ext>
            </a:extLst>
          </p:cNvPr>
          <p:cNvSpPr>
            <a:spLocks noGrp="1"/>
          </p:cNvSpPr>
          <p:nvPr>
            <p:ph idx="1"/>
          </p:nvPr>
        </p:nvSpPr>
        <p:spPr>
          <a:xfrm>
            <a:off x="9461" y="762000"/>
            <a:ext cx="12179489" cy="5330456"/>
          </a:xfrm>
        </p:spPr>
        <p:txBody>
          <a:bodyPr>
            <a:noAutofit/>
          </a:bodyPr>
          <a:lstStyle/>
          <a:p>
            <a:r>
              <a:rPr lang="en-US" sz="1600" dirty="0"/>
              <a:t>Department of Basic Education. (2008). </a:t>
            </a:r>
            <a:r>
              <a:rPr lang="en-US" sz="1600" i="1" dirty="0"/>
              <a:t>National Reading Strategy: A Strategy for Improving Literacy in South Africa</a:t>
            </a:r>
            <a:r>
              <a:rPr lang="en-US" sz="1600" dirty="0"/>
              <a:t>. Pretoria: Department of Basic Education.</a:t>
            </a:r>
          </a:p>
          <a:p>
            <a:r>
              <a:rPr lang="en-US" sz="1600" dirty="0"/>
              <a:t>Department of Basic Education. (2011). </a:t>
            </a:r>
            <a:r>
              <a:rPr lang="en-US" sz="1600" i="1" dirty="0"/>
              <a:t>Curriculum and Assessment Policy Statement (CAPS)</a:t>
            </a:r>
            <a:r>
              <a:rPr lang="en-US" sz="1600" dirty="0"/>
              <a:t>. Pretoria: Department of Basic Education.</a:t>
            </a:r>
          </a:p>
          <a:p>
            <a:r>
              <a:rPr lang="en-US" sz="1600" dirty="0"/>
              <a:t>Department of Basic Education. (2014). </a:t>
            </a:r>
            <a:r>
              <a:rPr lang="en-US" sz="1600" i="1" dirty="0"/>
              <a:t>Report on the Annual National Assessments (ANA) 2014</a:t>
            </a:r>
            <a:r>
              <a:rPr lang="en-US" sz="1600" dirty="0"/>
              <a:t>. Pretoria: Department of Basic Education.</a:t>
            </a:r>
          </a:p>
          <a:p>
            <a:r>
              <a:rPr lang="en-US" sz="1600" dirty="0"/>
              <a:t>Department of Basic Education. (2015). </a:t>
            </a:r>
            <a:r>
              <a:rPr lang="en-US" sz="1600" i="1" dirty="0"/>
              <a:t>Read to Lead Campaign Launch Speech by Minister Angie </a:t>
            </a:r>
            <a:r>
              <a:rPr lang="en-US" sz="1600" i="1" dirty="0" err="1"/>
              <a:t>Motshekga</a:t>
            </a:r>
            <a:r>
              <a:rPr lang="en-US" sz="1600" dirty="0"/>
              <a:t>. Pretoria: Department of Basic Education. Department of Basic Education. (2016). </a:t>
            </a:r>
            <a:r>
              <a:rPr lang="en-US" sz="1600" i="1" dirty="0"/>
              <a:t>Early Grade Reading Study (EGRS) Phase 1: Summary of Key Findings</a:t>
            </a:r>
            <a:r>
              <a:rPr lang="en-US" sz="1600" dirty="0"/>
              <a:t>. Pretoria: Department of Basic Education.</a:t>
            </a:r>
          </a:p>
          <a:p>
            <a:r>
              <a:rPr lang="en-US" sz="1600" dirty="0"/>
              <a:t>Reddy, V., Biyela, N., &amp; Mthethwa, N. (2011). </a:t>
            </a:r>
            <a:r>
              <a:rPr lang="en-US" sz="1600" i="1" dirty="0"/>
              <a:t>Education in South Africa: A comprehensive review</a:t>
            </a:r>
            <a:r>
              <a:rPr lang="en-US" sz="1600" dirty="0"/>
              <a:t>. Human Sciences Research Council.</a:t>
            </a:r>
          </a:p>
          <a:p>
            <a:r>
              <a:rPr lang="en-US" sz="1600" dirty="0"/>
              <a:t>Taylor, S., van den Berg, R., &amp; Fleisch, B. (2017). </a:t>
            </a:r>
            <a:r>
              <a:rPr lang="en-US" sz="1600" i="1" dirty="0"/>
              <a:t>EGRS Research Brief: Evidence from the Early Grade Reading Study (EGRS) on the effectiveness of reading interventions in South African primary schools. </a:t>
            </a:r>
          </a:p>
          <a:p>
            <a:r>
              <a:rPr lang="en-ZA" sz="1600" dirty="0"/>
              <a:t>Mullis, I. V. S., von Davier, M., Foy, P., Fishbein, B., Reynolds, K. A., &amp; Wry, E. (2023). </a:t>
            </a:r>
            <a:r>
              <a:rPr lang="en-ZA" sz="1600" i="1" dirty="0"/>
              <a:t>PIRLS 2021 International Results in Reading</a:t>
            </a:r>
            <a:r>
              <a:rPr lang="en-ZA" sz="1600" dirty="0"/>
              <a:t>. Boston College, TIMSS &amp; PIRLS International Study Center. </a:t>
            </a:r>
            <a:r>
              <a:rPr lang="en-ZA" sz="1600" dirty="0">
                <a:hlinkClick r:id="rId3"/>
              </a:rPr>
              <a:t>https://doi.org/10.6017/lse.tpisc.tr2103.kb5342</a:t>
            </a:r>
            <a:r>
              <a:rPr lang="en-ZA" sz="1600" dirty="0"/>
              <a:t> </a:t>
            </a:r>
          </a:p>
          <a:p>
            <a:r>
              <a:rPr lang="en-US" sz="1600" dirty="0"/>
              <a:t>Legal Resources Centre. (2023, September 8). </a:t>
            </a:r>
            <a:r>
              <a:rPr lang="en-US" sz="1600" i="1" dirty="0"/>
              <a:t>The right to basic education in South Africa: 30 years since democracy</a:t>
            </a:r>
            <a:r>
              <a:rPr lang="en-US" sz="1600" dirty="0"/>
              <a:t>. Legal Resources Centre.</a:t>
            </a:r>
          </a:p>
          <a:p>
            <a:r>
              <a:rPr lang="en-US" sz="1600" dirty="0">
                <a:solidFill>
                  <a:srgbClr val="000000"/>
                </a:solidFill>
              </a:rPr>
              <a:t>University of Pretoria. (2023, November 7). SA faces ‘literacy crisis’ despite progress, UP research reveals.</a:t>
            </a:r>
          </a:p>
          <a:p>
            <a:r>
              <a:rPr lang="en-US" sz="1600" dirty="0">
                <a:solidFill>
                  <a:srgbClr val="000000"/>
                </a:solidFill>
              </a:rPr>
              <a:t>UWC. (2024, February 19). Solving SA’s literacy crisis needs concerted effort by all. University of the Western Cape News.).</a:t>
            </a:r>
            <a:endParaRPr lang="en-ZA" sz="1600" dirty="0">
              <a:solidFill>
                <a:srgbClr val="000000"/>
              </a:solidFill>
            </a:endParaRPr>
          </a:p>
        </p:txBody>
      </p:sp>
    </p:spTree>
    <p:extLst>
      <p:ext uri="{BB962C8B-B14F-4D97-AF65-F5344CB8AC3E}">
        <p14:creationId xmlns:p14="http://schemas.microsoft.com/office/powerpoint/2010/main" val="32578291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1E5A9A7-95C6-4F4F-B00E-C82E07FE62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7539" y="1417538"/>
            <a:ext cx="6875818" cy="4040744"/>
          </a:xfrm>
          <a:prstGeom prst="rect">
            <a:avLst/>
          </a:prstGeom>
          <a:gradFill>
            <a:gsLst>
              <a:gs pos="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D07DD2DE-F619-49DD-B5E7-03A290FF4E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58495" y="2660473"/>
            <a:ext cx="4355594" cy="4038603"/>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85149191-5F60-4A28-AAFF-039F96B0F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180882" y="1638085"/>
            <a:ext cx="6857572" cy="3581401"/>
          </a:xfrm>
          <a:prstGeom prst="rect">
            <a:avLst/>
          </a:prstGeom>
          <a:gradFill>
            <a:gsLst>
              <a:gs pos="0">
                <a:srgbClr val="000000">
                  <a:alpha val="59000"/>
                </a:srgbClr>
              </a:gs>
              <a:gs pos="69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F8260ED5-17F7-4158-B241-D51DD4CF1B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747355" y="1201312"/>
            <a:ext cx="4808302" cy="4088666"/>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0A90A6A7-846B-8477-E294-EA0D39400D2A}"/>
              </a:ext>
            </a:extLst>
          </p:cNvPr>
          <p:cNvSpPr>
            <a:spLocks noGrp="1"/>
          </p:cNvSpPr>
          <p:nvPr>
            <p:ph type="title"/>
          </p:nvPr>
        </p:nvSpPr>
        <p:spPr>
          <a:xfrm>
            <a:off x="660041" y="2767106"/>
            <a:ext cx="2880828" cy="3071906"/>
          </a:xfrm>
        </p:spPr>
        <p:txBody>
          <a:bodyPr vert="horz" lIns="91440" tIns="45720" rIns="91440" bIns="45720" rtlCol="0" anchor="t">
            <a:normAutofit/>
          </a:bodyPr>
          <a:lstStyle/>
          <a:p>
            <a:r>
              <a:rPr lang="en-US" sz="3100" kern="1200">
                <a:solidFill>
                  <a:srgbClr val="FFFFFF"/>
                </a:solidFill>
                <a:latin typeface="+mj-lt"/>
                <a:ea typeface="+mj-ea"/>
                <a:cs typeface="+mj-cs"/>
              </a:rPr>
              <a:t>PRESENTATION OUTLINE</a:t>
            </a:r>
          </a:p>
        </p:txBody>
      </p:sp>
      <p:graphicFrame>
        <p:nvGraphicFramePr>
          <p:cNvPr id="5" name="Content Placeholder 4">
            <a:extLst>
              <a:ext uri="{FF2B5EF4-FFF2-40B4-BE49-F238E27FC236}">
                <a16:creationId xmlns:a16="http://schemas.microsoft.com/office/drawing/2014/main" id="{A19E807A-07A4-4FDE-7585-AFFE2557B5BF}"/>
              </a:ext>
            </a:extLst>
          </p:cNvPr>
          <p:cNvGraphicFramePr>
            <a:graphicFrameLocks noGrp="1"/>
          </p:cNvGraphicFramePr>
          <p:nvPr>
            <p:ph idx="1"/>
            <p:extLst>
              <p:ext uri="{D42A27DB-BD31-4B8C-83A1-F6EECF244321}">
                <p14:modId xmlns:p14="http://schemas.microsoft.com/office/powerpoint/2010/main" val="3154648453"/>
              </p:ext>
            </p:extLst>
          </p:nvPr>
        </p:nvGraphicFramePr>
        <p:xfrm>
          <a:off x="838200" y="1825625"/>
          <a:ext cx="10515600" cy="48364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93468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C0A1ED06-4733-4020-9C60-81D4D80140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B0CA3509-3AF9-45FE-93ED-57BB5D5E8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7388" y="181576"/>
            <a:ext cx="11823637" cy="6501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4">
            <a:extLst>
              <a:ext uri="{FF2B5EF4-FFF2-40B4-BE49-F238E27FC236}">
                <a16:creationId xmlns:a16="http://schemas.microsoft.com/office/drawing/2014/main" id="{242761AA-F1D9-47C9-F6E7-04504F137832}"/>
              </a:ext>
            </a:extLst>
          </p:cNvPr>
          <p:cNvPicPr>
            <a:picLocks noChangeAspect="1"/>
          </p:cNvPicPr>
          <p:nvPr/>
        </p:nvPicPr>
        <p:blipFill>
          <a:blip r:embed="rId3">
            <a:alphaModFix amt="80000"/>
          </a:blip>
          <a:srcRect t="2271"/>
          <a:stretch>
            <a:fillRect/>
          </a:stretch>
        </p:blipFill>
        <p:spPr>
          <a:xfrm>
            <a:off x="180975" y="182880"/>
            <a:ext cx="11823637" cy="6499784"/>
          </a:xfrm>
          <a:prstGeom prst="rect">
            <a:avLst/>
          </a:prstGeom>
        </p:spPr>
      </p:pic>
      <p:sp>
        <p:nvSpPr>
          <p:cNvPr id="2" name="Title 1">
            <a:extLst>
              <a:ext uri="{FF2B5EF4-FFF2-40B4-BE49-F238E27FC236}">
                <a16:creationId xmlns:a16="http://schemas.microsoft.com/office/drawing/2014/main" id="{A3F8C1F2-6E11-74CD-58C3-4B0837F383E9}"/>
              </a:ext>
            </a:extLst>
          </p:cNvPr>
          <p:cNvSpPr>
            <a:spLocks noGrp="1"/>
          </p:cNvSpPr>
          <p:nvPr>
            <p:ph type="title"/>
          </p:nvPr>
        </p:nvSpPr>
        <p:spPr>
          <a:xfrm>
            <a:off x="838200" y="525195"/>
            <a:ext cx="10165218" cy="757195"/>
          </a:xfrm>
        </p:spPr>
        <p:txBody>
          <a:bodyPr anchor="b">
            <a:normAutofit/>
          </a:bodyPr>
          <a:lstStyle/>
          <a:p>
            <a:r>
              <a:rPr lang="en-US" sz="4000" dirty="0">
                <a:solidFill>
                  <a:srgbClr val="000000"/>
                </a:solidFill>
              </a:rPr>
              <a:t>Introduction</a:t>
            </a:r>
            <a:endParaRPr lang="en-ZA" sz="4000" dirty="0">
              <a:solidFill>
                <a:srgbClr val="000000"/>
              </a:solidFill>
            </a:endParaRPr>
          </a:p>
        </p:txBody>
      </p:sp>
      <p:graphicFrame>
        <p:nvGraphicFramePr>
          <p:cNvPr id="25" name="Content Placeholder 2">
            <a:extLst>
              <a:ext uri="{FF2B5EF4-FFF2-40B4-BE49-F238E27FC236}">
                <a16:creationId xmlns:a16="http://schemas.microsoft.com/office/drawing/2014/main" id="{12F360AA-6426-61FE-3F95-A9AE92D324D1}"/>
              </a:ext>
            </a:extLst>
          </p:cNvPr>
          <p:cNvGraphicFramePr>
            <a:graphicFrameLocks noGrp="1"/>
          </p:cNvGraphicFramePr>
          <p:nvPr>
            <p:ph idx="1"/>
          </p:nvPr>
        </p:nvGraphicFramePr>
        <p:xfrm>
          <a:off x="838200" y="1282390"/>
          <a:ext cx="10165218" cy="483236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4325720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98BAE72-8242-66A7-17A9-1127070AC5D2}"/>
            </a:ext>
          </a:extLst>
        </p:cNvPr>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C0A1ED06-4733-4020-9C60-81D4D80140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B0CA3509-3AF9-45FE-93ED-57BB5D5E8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7388" y="181576"/>
            <a:ext cx="11823637" cy="6501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4">
            <a:extLst>
              <a:ext uri="{FF2B5EF4-FFF2-40B4-BE49-F238E27FC236}">
                <a16:creationId xmlns:a16="http://schemas.microsoft.com/office/drawing/2014/main" id="{52FA5AEB-EE27-B351-E031-36FA65169140}"/>
              </a:ext>
            </a:extLst>
          </p:cNvPr>
          <p:cNvPicPr>
            <a:picLocks noChangeAspect="1"/>
          </p:cNvPicPr>
          <p:nvPr/>
        </p:nvPicPr>
        <p:blipFill>
          <a:blip r:embed="rId3">
            <a:alphaModFix amt="80000"/>
          </a:blip>
          <a:srcRect t="2271"/>
          <a:stretch>
            <a:fillRect/>
          </a:stretch>
        </p:blipFill>
        <p:spPr>
          <a:xfrm>
            <a:off x="180975" y="182880"/>
            <a:ext cx="11823637" cy="6499784"/>
          </a:xfrm>
          <a:prstGeom prst="rect">
            <a:avLst/>
          </a:prstGeom>
        </p:spPr>
      </p:pic>
      <p:sp>
        <p:nvSpPr>
          <p:cNvPr id="2" name="Title 1">
            <a:extLst>
              <a:ext uri="{FF2B5EF4-FFF2-40B4-BE49-F238E27FC236}">
                <a16:creationId xmlns:a16="http://schemas.microsoft.com/office/drawing/2014/main" id="{1B305149-4457-F698-BDAB-87DF8C09E8EF}"/>
              </a:ext>
            </a:extLst>
          </p:cNvPr>
          <p:cNvSpPr>
            <a:spLocks noGrp="1"/>
          </p:cNvSpPr>
          <p:nvPr>
            <p:ph type="title"/>
          </p:nvPr>
        </p:nvSpPr>
        <p:spPr>
          <a:xfrm>
            <a:off x="838200" y="525195"/>
            <a:ext cx="10165218" cy="1466891"/>
          </a:xfrm>
        </p:spPr>
        <p:txBody>
          <a:bodyPr anchor="b">
            <a:normAutofit/>
          </a:bodyPr>
          <a:lstStyle/>
          <a:p>
            <a:r>
              <a:rPr lang="en-US" sz="4000" dirty="0">
                <a:solidFill>
                  <a:srgbClr val="000000"/>
                </a:solidFill>
              </a:rPr>
              <a:t>Introduction (cont..)</a:t>
            </a:r>
            <a:endParaRPr lang="en-ZA" sz="4000" dirty="0">
              <a:solidFill>
                <a:srgbClr val="000000"/>
              </a:solidFill>
            </a:endParaRPr>
          </a:p>
        </p:txBody>
      </p:sp>
      <p:sp>
        <p:nvSpPr>
          <p:cNvPr id="3" name="Content Placeholder 2">
            <a:extLst>
              <a:ext uri="{FF2B5EF4-FFF2-40B4-BE49-F238E27FC236}">
                <a16:creationId xmlns:a16="http://schemas.microsoft.com/office/drawing/2014/main" id="{A41ED40E-2A95-B8BC-DDB9-32A6E66905F0}"/>
              </a:ext>
            </a:extLst>
          </p:cNvPr>
          <p:cNvSpPr>
            <a:spLocks noGrp="1"/>
          </p:cNvSpPr>
          <p:nvPr>
            <p:ph idx="1"/>
          </p:nvPr>
        </p:nvSpPr>
        <p:spPr>
          <a:xfrm>
            <a:off x="838200" y="2416630"/>
            <a:ext cx="10165218" cy="3156856"/>
          </a:xfrm>
        </p:spPr>
        <p:txBody>
          <a:bodyPr>
            <a:normAutofit/>
          </a:bodyPr>
          <a:lstStyle/>
          <a:p>
            <a:r>
              <a:rPr lang="en-US" sz="2000" dirty="0">
                <a:solidFill>
                  <a:srgbClr val="000000"/>
                </a:solidFill>
              </a:rPr>
              <a:t>In response to these challenges, the DBE has initiated and supported various literacy programs and interventions over the past three decades, including efforts like the Early Grade Reading Study (EGRS) and the "Read to Lead" Campaign (Department of Basic Education, 2016; University of Pretoria, 2023).</a:t>
            </a:r>
            <a:endParaRPr lang="en-ZA" sz="2000" dirty="0">
              <a:solidFill>
                <a:srgbClr val="000000"/>
              </a:solidFill>
            </a:endParaRPr>
          </a:p>
        </p:txBody>
      </p:sp>
    </p:spTree>
    <p:extLst>
      <p:ext uri="{BB962C8B-B14F-4D97-AF65-F5344CB8AC3E}">
        <p14:creationId xmlns:p14="http://schemas.microsoft.com/office/powerpoint/2010/main" val="8674779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A930249-8242-4E2B-AF17-C018264883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5BDD999-C5E1-4B3E-A710-7686738191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7388" y="181576"/>
            <a:ext cx="11823637" cy="6501088"/>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pic>
        <p:nvPicPr>
          <p:cNvPr id="5" name="Picture 4">
            <a:extLst>
              <a:ext uri="{FF2B5EF4-FFF2-40B4-BE49-F238E27FC236}">
                <a16:creationId xmlns:a16="http://schemas.microsoft.com/office/drawing/2014/main" id="{B78B1E9B-7499-53E1-5E11-6F45F0431655}"/>
              </a:ext>
            </a:extLst>
          </p:cNvPr>
          <p:cNvPicPr>
            <a:picLocks noChangeAspect="1"/>
          </p:cNvPicPr>
          <p:nvPr/>
        </p:nvPicPr>
        <p:blipFill>
          <a:blip r:embed="rId2">
            <a:alphaModFix amt="60000"/>
          </a:blip>
          <a:srcRect t="2278" r="-1" b="-1"/>
          <a:stretch>
            <a:fillRect/>
          </a:stretch>
        </p:blipFill>
        <p:spPr>
          <a:xfrm>
            <a:off x="187388" y="182880"/>
            <a:ext cx="11824481" cy="6499784"/>
          </a:xfrm>
          <a:prstGeom prst="rect">
            <a:avLst/>
          </a:prstGeom>
        </p:spPr>
      </p:pic>
      <p:sp>
        <p:nvSpPr>
          <p:cNvPr id="2" name="Title 1">
            <a:extLst>
              <a:ext uri="{FF2B5EF4-FFF2-40B4-BE49-F238E27FC236}">
                <a16:creationId xmlns:a16="http://schemas.microsoft.com/office/drawing/2014/main" id="{551F66B8-23C5-8584-986D-820968024B6A}"/>
              </a:ext>
            </a:extLst>
          </p:cNvPr>
          <p:cNvSpPr>
            <a:spLocks noGrp="1"/>
          </p:cNvSpPr>
          <p:nvPr>
            <p:ph type="title"/>
          </p:nvPr>
        </p:nvSpPr>
        <p:spPr>
          <a:xfrm>
            <a:off x="1198181" y="1122363"/>
            <a:ext cx="9795637" cy="2217158"/>
          </a:xfrm>
        </p:spPr>
        <p:txBody>
          <a:bodyPr vert="horz" lIns="91440" tIns="45720" rIns="91440" bIns="45720" rtlCol="0" anchor="b">
            <a:normAutofit/>
          </a:bodyPr>
          <a:lstStyle/>
          <a:p>
            <a:r>
              <a:rPr lang="en-US" sz="5200">
                <a:solidFill>
                  <a:srgbClr val="FFFFFF"/>
                </a:solidFill>
              </a:rPr>
              <a:t>Aim</a:t>
            </a:r>
          </a:p>
        </p:txBody>
      </p:sp>
      <p:sp>
        <p:nvSpPr>
          <p:cNvPr id="3" name="Content Placeholder 2">
            <a:extLst>
              <a:ext uri="{FF2B5EF4-FFF2-40B4-BE49-F238E27FC236}">
                <a16:creationId xmlns:a16="http://schemas.microsoft.com/office/drawing/2014/main" id="{CB35C4D1-24CA-4897-04E1-3706DC8D2C65}"/>
              </a:ext>
            </a:extLst>
          </p:cNvPr>
          <p:cNvSpPr>
            <a:spLocks noGrp="1"/>
          </p:cNvSpPr>
          <p:nvPr>
            <p:ph idx="1"/>
          </p:nvPr>
        </p:nvSpPr>
        <p:spPr>
          <a:xfrm>
            <a:off x="1198181" y="3526021"/>
            <a:ext cx="9795637" cy="2042260"/>
          </a:xfrm>
        </p:spPr>
        <p:txBody>
          <a:bodyPr vert="horz" lIns="91440" tIns="45720" rIns="91440" bIns="45720" rtlCol="0">
            <a:normAutofit/>
          </a:bodyPr>
          <a:lstStyle/>
          <a:p>
            <a:pPr marL="0" indent="0">
              <a:buNone/>
            </a:pPr>
            <a:r>
              <a:rPr lang="en-US" sz="2400" dirty="0">
                <a:solidFill>
                  <a:srgbClr val="FFFFFF"/>
                </a:solidFill>
              </a:rPr>
              <a:t>To evaluate the Impact of Literacy Programs initiated by DBE for South African Schools.</a:t>
            </a:r>
          </a:p>
        </p:txBody>
      </p:sp>
    </p:spTree>
    <p:extLst>
      <p:ext uri="{BB962C8B-B14F-4D97-AF65-F5344CB8AC3E}">
        <p14:creationId xmlns:p14="http://schemas.microsoft.com/office/powerpoint/2010/main" val="2783376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8857" y="0"/>
            <a:ext cx="4063143"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07777" y="-5307778"/>
            <a:ext cx="1576446" cy="12192002"/>
          </a:xfrm>
          <a:prstGeom prst="rect">
            <a:avLst/>
          </a:prstGeom>
          <a:gradFill>
            <a:gsLst>
              <a:gs pos="23000">
                <a:schemeClr val="accent1">
                  <a:alpha val="0"/>
                </a:schemeClr>
              </a:gs>
              <a:gs pos="99000">
                <a:srgbClr val="000000">
                  <a:alpha val="74000"/>
                </a:srgb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E2DECD0-0AA1-7691-D698-2BE9AB8D9F51}"/>
              </a:ext>
            </a:extLst>
          </p:cNvPr>
          <p:cNvSpPr>
            <a:spLocks noGrp="1"/>
          </p:cNvSpPr>
          <p:nvPr>
            <p:ph type="title"/>
          </p:nvPr>
        </p:nvSpPr>
        <p:spPr>
          <a:xfrm>
            <a:off x="1371597" y="348865"/>
            <a:ext cx="10044023" cy="877729"/>
          </a:xfrm>
        </p:spPr>
        <p:txBody>
          <a:bodyPr anchor="ctr">
            <a:normAutofit/>
          </a:bodyPr>
          <a:lstStyle/>
          <a:p>
            <a:r>
              <a:rPr lang="en-US" sz="4000">
                <a:solidFill>
                  <a:srgbClr val="FFFFFF"/>
                </a:solidFill>
              </a:rPr>
              <a:t>Problem Statement</a:t>
            </a:r>
            <a:endParaRPr lang="en-ZA" sz="4000">
              <a:solidFill>
                <a:srgbClr val="FFFFFF"/>
              </a:solidFill>
            </a:endParaRPr>
          </a:p>
        </p:txBody>
      </p:sp>
      <p:graphicFrame>
        <p:nvGraphicFramePr>
          <p:cNvPr id="5" name="Content Placeholder 2">
            <a:extLst>
              <a:ext uri="{FF2B5EF4-FFF2-40B4-BE49-F238E27FC236}">
                <a16:creationId xmlns:a16="http://schemas.microsoft.com/office/drawing/2014/main" id="{7FF4A8CE-CF40-92A7-AF45-705E27C3525E}"/>
              </a:ext>
            </a:extLst>
          </p:cNvPr>
          <p:cNvGraphicFramePr>
            <a:graphicFrameLocks noGrp="1"/>
          </p:cNvGraphicFramePr>
          <p:nvPr>
            <p:ph idx="1"/>
            <p:extLst>
              <p:ext uri="{D42A27DB-BD31-4B8C-83A1-F6EECF244321}">
                <p14:modId xmlns:p14="http://schemas.microsoft.com/office/powerpoint/2010/main" val="3650851249"/>
              </p:ext>
            </p:extLst>
          </p:nvPr>
        </p:nvGraphicFramePr>
        <p:xfrm>
          <a:off x="644056" y="2112579"/>
          <a:ext cx="10927829" cy="41928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048997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25" name="Content Placeholder 4">
            <a:extLst>
              <a:ext uri="{FF2B5EF4-FFF2-40B4-BE49-F238E27FC236}">
                <a16:creationId xmlns:a16="http://schemas.microsoft.com/office/drawing/2014/main" id="{90A54F32-0BBD-FD88-B76A-EB7E54D1E3D7}"/>
              </a:ext>
            </a:extLst>
          </p:cNvPr>
          <p:cNvPicPr>
            <a:picLocks noChangeAspect="1"/>
          </p:cNvPicPr>
          <p:nvPr/>
        </p:nvPicPr>
        <p:blipFill>
          <a:blip r:embed="rId2">
            <a:duotone>
              <a:prstClr val="black"/>
              <a:schemeClr val="tx2">
                <a:tint val="45000"/>
                <a:satMod val="400000"/>
              </a:schemeClr>
            </a:duotone>
            <a:alphaModFix amt="25000"/>
          </a:blip>
          <a:srcRect/>
          <a:stretch>
            <a:fillRect/>
          </a:stretch>
        </p:blipFill>
        <p:spPr>
          <a:xfrm>
            <a:off x="20" y="10896"/>
            <a:ext cx="12191980" cy="6857990"/>
          </a:xfrm>
          <a:prstGeom prst="rect">
            <a:avLst/>
          </a:prstGeom>
        </p:spPr>
      </p:pic>
      <p:sp>
        <p:nvSpPr>
          <p:cNvPr id="2" name="Title 1">
            <a:extLst>
              <a:ext uri="{FF2B5EF4-FFF2-40B4-BE49-F238E27FC236}">
                <a16:creationId xmlns:a16="http://schemas.microsoft.com/office/drawing/2014/main" id="{695F3D1E-43CB-A9E6-C58B-E22320E24F07}"/>
              </a:ext>
            </a:extLst>
          </p:cNvPr>
          <p:cNvSpPr>
            <a:spLocks noGrp="1"/>
          </p:cNvSpPr>
          <p:nvPr>
            <p:ph type="title"/>
          </p:nvPr>
        </p:nvSpPr>
        <p:spPr>
          <a:xfrm>
            <a:off x="838200" y="365125"/>
            <a:ext cx="10515600" cy="1325563"/>
          </a:xfrm>
        </p:spPr>
        <p:txBody>
          <a:bodyPr>
            <a:normAutofit/>
          </a:bodyPr>
          <a:lstStyle/>
          <a:p>
            <a:r>
              <a:rPr lang="en-US"/>
              <a:t>Research Objectives</a:t>
            </a:r>
            <a:endParaRPr lang="en-ZA"/>
          </a:p>
        </p:txBody>
      </p:sp>
      <p:graphicFrame>
        <p:nvGraphicFramePr>
          <p:cNvPr id="10" name="Content Placeholder 7">
            <a:extLst>
              <a:ext uri="{FF2B5EF4-FFF2-40B4-BE49-F238E27FC236}">
                <a16:creationId xmlns:a16="http://schemas.microsoft.com/office/drawing/2014/main" id="{08F27CA0-59AA-D84E-6380-A2B74F366267}"/>
              </a:ext>
            </a:extLst>
          </p:cNvPr>
          <p:cNvGraphicFramePr>
            <a:graphicFrameLocks noGrp="1"/>
          </p:cNvGraphicFramePr>
          <p:nvPr>
            <p:ph idx="1"/>
            <p:extLst>
              <p:ext uri="{D42A27DB-BD31-4B8C-83A1-F6EECF244321}">
                <p14:modId xmlns:p14="http://schemas.microsoft.com/office/powerpoint/2010/main" val="1794437947"/>
              </p:ext>
            </p:extLst>
          </p:nvPr>
        </p:nvGraphicFramePr>
        <p:xfrm>
          <a:off x="838200" y="2219093"/>
          <a:ext cx="10515600" cy="284356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02326868"/>
      </p:ext>
    </p:extLst>
  </p:cSld>
  <p:clrMapOvr>
    <a:overrideClrMapping bg1="dk1" tx1="lt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AD8B30-7ABB-255F-D965-BA98D704EC46}"/>
              </a:ext>
            </a:extLst>
          </p:cNvPr>
          <p:cNvSpPr>
            <a:spLocks noGrp="1"/>
          </p:cNvSpPr>
          <p:nvPr>
            <p:ph type="title"/>
          </p:nvPr>
        </p:nvSpPr>
        <p:spPr>
          <a:xfrm>
            <a:off x="838200" y="365126"/>
            <a:ext cx="10515600" cy="924036"/>
          </a:xfrm>
        </p:spPr>
        <p:txBody>
          <a:bodyPr/>
          <a:lstStyle/>
          <a:p>
            <a:r>
              <a:rPr lang="en-US" dirty="0"/>
              <a:t>Research Methodology</a:t>
            </a:r>
            <a:endParaRPr lang="en-ZA" dirty="0"/>
          </a:p>
        </p:txBody>
      </p:sp>
      <p:sp>
        <p:nvSpPr>
          <p:cNvPr id="6" name="Content Placeholder 5">
            <a:extLst>
              <a:ext uri="{FF2B5EF4-FFF2-40B4-BE49-F238E27FC236}">
                <a16:creationId xmlns:a16="http://schemas.microsoft.com/office/drawing/2014/main" id="{B077D5A8-ACE0-C17D-79E5-90DBB295DCDE}"/>
              </a:ext>
            </a:extLst>
          </p:cNvPr>
          <p:cNvSpPr>
            <a:spLocks noGrp="1"/>
          </p:cNvSpPr>
          <p:nvPr>
            <p:ph idx="1"/>
          </p:nvPr>
        </p:nvSpPr>
        <p:spPr>
          <a:xfrm>
            <a:off x="500743" y="762000"/>
            <a:ext cx="11081658" cy="5486518"/>
          </a:xfrm>
        </p:spPr>
        <p:txBody>
          <a:bodyPr/>
          <a:lstStyle/>
          <a:p>
            <a:pPr marL="0" indent="0">
              <a:buNone/>
            </a:pPr>
            <a:r>
              <a:rPr lang="en-US" dirty="0"/>
              <a:t>                                                                                                                             </a:t>
            </a:r>
          </a:p>
          <a:p>
            <a:pPr marL="0" indent="0">
              <a:buNone/>
            </a:pPr>
            <a:r>
              <a:rPr lang="en-US" dirty="0"/>
              <a:t>                                                                                                          </a:t>
            </a:r>
            <a:endParaRPr lang="en-ZA" dirty="0"/>
          </a:p>
        </p:txBody>
      </p:sp>
      <p:sp>
        <p:nvSpPr>
          <p:cNvPr id="8" name="Oval 7">
            <a:extLst>
              <a:ext uri="{FF2B5EF4-FFF2-40B4-BE49-F238E27FC236}">
                <a16:creationId xmlns:a16="http://schemas.microsoft.com/office/drawing/2014/main" id="{BC5320B4-ACE3-D995-41EB-929A3F300DFE}"/>
              </a:ext>
            </a:extLst>
          </p:cNvPr>
          <p:cNvSpPr/>
          <p:nvPr/>
        </p:nvSpPr>
        <p:spPr>
          <a:xfrm>
            <a:off x="609599" y="1360715"/>
            <a:ext cx="7841381" cy="4816250"/>
          </a:xfrm>
          <a:prstGeom prst="ellipse">
            <a:avLst/>
          </a:prstGeom>
          <a:solidFill>
            <a:srgbClr val="5B9BD5">
              <a:lumMod val="60000"/>
              <a:lumOff val="40000"/>
            </a:srgbClr>
          </a:solidFill>
          <a:ln w="12700" cap="flat" cmpd="sng" algn="ctr">
            <a:solidFill>
              <a:srgbClr val="4472C4">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ZA"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9" name="Oval 8">
            <a:extLst>
              <a:ext uri="{FF2B5EF4-FFF2-40B4-BE49-F238E27FC236}">
                <a16:creationId xmlns:a16="http://schemas.microsoft.com/office/drawing/2014/main" id="{47E5ADA5-565C-BEC7-4140-6E2D1126EDA3}"/>
              </a:ext>
            </a:extLst>
          </p:cNvPr>
          <p:cNvSpPr/>
          <p:nvPr/>
        </p:nvSpPr>
        <p:spPr>
          <a:xfrm>
            <a:off x="838200" y="2106956"/>
            <a:ext cx="7044891" cy="3508821"/>
          </a:xfrm>
          <a:prstGeom prst="ellipse">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0" name="Oval 9">
            <a:extLst>
              <a:ext uri="{FF2B5EF4-FFF2-40B4-BE49-F238E27FC236}">
                <a16:creationId xmlns:a16="http://schemas.microsoft.com/office/drawing/2014/main" id="{8F4AE49F-72B8-5582-0D71-E8E72A1F68D1}"/>
              </a:ext>
            </a:extLst>
          </p:cNvPr>
          <p:cNvSpPr/>
          <p:nvPr/>
        </p:nvSpPr>
        <p:spPr>
          <a:xfrm>
            <a:off x="957942" y="2871334"/>
            <a:ext cx="6665265" cy="2461938"/>
          </a:xfrm>
          <a:prstGeom prst="ellipse">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a:t>
            </a:r>
            <a:endParaRPr lang="en-ZA" dirty="0"/>
          </a:p>
        </p:txBody>
      </p:sp>
      <p:sp>
        <p:nvSpPr>
          <p:cNvPr id="11" name="Oval 10">
            <a:extLst>
              <a:ext uri="{FF2B5EF4-FFF2-40B4-BE49-F238E27FC236}">
                <a16:creationId xmlns:a16="http://schemas.microsoft.com/office/drawing/2014/main" id="{7DA004C5-D0BD-271D-F85D-156E999D2DC8}"/>
              </a:ext>
            </a:extLst>
          </p:cNvPr>
          <p:cNvSpPr/>
          <p:nvPr/>
        </p:nvSpPr>
        <p:spPr>
          <a:xfrm>
            <a:off x="1282154" y="3492281"/>
            <a:ext cx="5792414" cy="1602726"/>
          </a:xfrm>
          <a:prstGeom prst="ellipse">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2" name="Oval 11">
            <a:extLst>
              <a:ext uri="{FF2B5EF4-FFF2-40B4-BE49-F238E27FC236}">
                <a16:creationId xmlns:a16="http://schemas.microsoft.com/office/drawing/2014/main" id="{E242AC19-B486-336C-EB41-9C76BAF37D47}"/>
              </a:ext>
            </a:extLst>
          </p:cNvPr>
          <p:cNvSpPr/>
          <p:nvPr/>
        </p:nvSpPr>
        <p:spPr>
          <a:xfrm>
            <a:off x="1859166" y="3895717"/>
            <a:ext cx="3349591" cy="1113206"/>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N</a:t>
            </a:r>
            <a:endParaRPr lang="en-ZA" dirty="0"/>
          </a:p>
        </p:txBody>
      </p:sp>
      <p:sp>
        <p:nvSpPr>
          <p:cNvPr id="14" name="Rectangle: Rounded Corners 13">
            <a:extLst>
              <a:ext uri="{FF2B5EF4-FFF2-40B4-BE49-F238E27FC236}">
                <a16:creationId xmlns:a16="http://schemas.microsoft.com/office/drawing/2014/main" id="{C81C04AF-1596-C1A7-843F-11AF5F86B9A5}"/>
              </a:ext>
            </a:extLst>
          </p:cNvPr>
          <p:cNvSpPr/>
          <p:nvPr/>
        </p:nvSpPr>
        <p:spPr>
          <a:xfrm>
            <a:off x="8450980" y="846092"/>
            <a:ext cx="1375316" cy="627081"/>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Research Design</a:t>
            </a:r>
            <a:endParaRPr lang="en-ZA" dirty="0"/>
          </a:p>
        </p:txBody>
      </p:sp>
      <p:sp>
        <p:nvSpPr>
          <p:cNvPr id="15" name="Rectangle: Rounded Corners 14">
            <a:extLst>
              <a:ext uri="{FF2B5EF4-FFF2-40B4-BE49-F238E27FC236}">
                <a16:creationId xmlns:a16="http://schemas.microsoft.com/office/drawing/2014/main" id="{3AC55980-03BF-56C2-EC29-7AC2AF76ED0E}"/>
              </a:ext>
            </a:extLst>
          </p:cNvPr>
          <p:cNvSpPr/>
          <p:nvPr/>
        </p:nvSpPr>
        <p:spPr>
          <a:xfrm>
            <a:off x="8666577" y="1892735"/>
            <a:ext cx="1463323" cy="627081"/>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Data sources</a:t>
            </a:r>
            <a:endParaRPr lang="en-ZA" dirty="0"/>
          </a:p>
        </p:txBody>
      </p:sp>
      <p:sp>
        <p:nvSpPr>
          <p:cNvPr id="16" name="Rectangle: Rounded Corners 15">
            <a:extLst>
              <a:ext uri="{FF2B5EF4-FFF2-40B4-BE49-F238E27FC236}">
                <a16:creationId xmlns:a16="http://schemas.microsoft.com/office/drawing/2014/main" id="{FECAF08D-AD0E-6E35-D157-289C218B1A00}"/>
              </a:ext>
            </a:extLst>
          </p:cNvPr>
          <p:cNvSpPr/>
          <p:nvPr/>
        </p:nvSpPr>
        <p:spPr>
          <a:xfrm>
            <a:off x="8726990" y="2780148"/>
            <a:ext cx="1375316" cy="627081"/>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Search strategy</a:t>
            </a:r>
            <a:endParaRPr lang="en-ZA" dirty="0"/>
          </a:p>
        </p:txBody>
      </p:sp>
      <p:sp>
        <p:nvSpPr>
          <p:cNvPr id="17" name="Rectangle: Rounded Corners 16">
            <a:extLst>
              <a:ext uri="{FF2B5EF4-FFF2-40B4-BE49-F238E27FC236}">
                <a16:creationId xmlns:a16="http://schemas.microsoft.com/office/drawing/2014/main" id="{20D28300-6A27-9BCD-1ADF-1CB176F7CC5C}"/>
              </a:ext>
            </a:extLst>
          </p:cNvPr>
          <p:cNvSpPr/>
          <p:nvPr/>
        </p:nvSpPr>
        <p:spPr>
          <a:xfrm>
            <a:off x="9826296" y="3924204"/>
            <a:ext cx="1375316" cy="627081"/>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Inclusion Criteria</a:t>
            </a:r>
            <a:endParaRPr lang="en-ZA" dirty="0"/>
          </a:p>
        </p:txBody>
      </p:sp>
      <p:sp>
        <p:nvSpPr>
          <p:cNvPr id="18" name="Rectangle: Rounded Corners 17">
            <a:extLst>
              <a:ext uri="{FF2B5EF4-FFF2-40B4-BE49-F238E27FC236}">
                <a16:creationId xmlns:a16="http://schemas.microsoft.com/office/drawing/2014/main" id="{078E127F-F676-CB7F-A097-08CDFB286351}"/>
              </a:ext>
            </a:extLst>
          </p:cNvPr>
          <p:cNvSpPr/>
          <p:nvPr/>
        </p:nvSpPr>
        <p:spPr>
          <a:xfrm>
            <a:off x="8710580" y="5338226"/>
            <a:ext cx="1375316" cy="627081"/>
          </a:xfrm>
          <a:prstGeom prst="round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Exclusion Criteria</a:t>
            </a:r>
            <a:endParaRPr lang="en-ZA" dirty="0"/>
          </a:p>
        </p:txBody>
      </p:sp>
      <p:cxnSp>
        <p:nvCxnSpPr>
          <p:cNvPr id="25" name="Connector: Elbow 24">
            <a:extLst>
              <a:ext uri="{FF2B5EF4-FFF2-40B4-BE49-F238E27FC236}">
                <a16:creationId xmlns:a16="http://schemas.microsoft.com/office/drawing/2014/main" id="{0E65F21B-CC84-CB24-24D8-D2E53E88F696}"/>
              </a:ext>
            </a:extLst>
          </p:cNvPr>
          <p:cNvCxnSpPr>
            <a:cxnSpLocks/>
          </p:cNvCxnSpPr>
          <p:nvPr/>
        </p:nvCxnSpPr>
        <p:spPr>
          <a:xfrm rot="10800000" flipV="1">
            <a:off x="5607002" y="1096070"/>
            <a:ext cx="2863592" cy="643547"/>
          </a:xfrm>
          <a:prstGeom prst="bentConnector3">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29" name="Connector: Elbow 28">
            <a:extLst>
              <a:ext uri="{FF2B5EF4-FFF2-40B4-BE49-F238E27FC236}">
                <a16:creationId xmlns:a16="http://schemas.microsoft.com/office/drawing/2014/main" id="{2E44A891-2A79-982B-942F-0B57AB4C6BC6}"/>
              </a:ext>
            </a:extLst>
          </p:cNvPr>
          <p:cNvCxnSpPr>
            <a:cxnSpLocks/>
          </p:cNvCxnSpPr>
          <p:nvPr/>
        </p:nvCxnSpPr>
        <p:spPr>
          <a:xfrm flipV="1">
            <a:off x="6595004" y="2138573"/>
            <a:ext cx="2056405" cy="422287"/>
          </a:xfrm>
          <a:prstGeom prst="bentConnector3">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31" name="Connector: Elbow 30">
            <a:extLst>
              <a:ext uri="{FF2B5EF4-FFF2-40B4-BE49-F238E27FC236}">
                <a16:creationId xmlns:a16="http://schemas.microsoft.com/office/drawing/2014/main" id="{4D4D52C3-3EA1-57DE-0C47-F591CC0F0D1D}"/>
              </a:ext>
            </a:extLst>
          </p:cNvPr>
          <p:cNvCxnSpPr>
            <a:cxnSpLocks/>
          </p:cNvCxnSpPr>
          <p:nvPr/>
        </p:nvCxnSpPr>
        <p:spPr>
          <a:xfrm flipV="1">
            <a:off x="6848340" y="2840519"/>
            <a:ext cx="1906978" cy="1079932"/>
          </a:xfrm>
          <a:prstGeom prst="bentConnector3">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33" name="Connector: Elbow 32">
            <a:extLst>
              <a:ext uri="{FF2B5EF4-FFF2-40B4-BE49-F238E27FC236}">
                <a16:creationId xmlns:a16="http://schemas.microsoft.com/office/drawing/2014/main" id="{DC8BA20F-7F86-576D-A74C-86A3C6D10661}"/>
              </a:ext>
            </a:extLst>
          </p:cNvPr>
          <p:cNvCxnSpPr>
            <a:cxnSpLocks/>
            <a:endCxn id="17" idx="1"/>
          </p:cNvCxnSpPr>
          <p:nvPr/>
        </p:nvCxnSpPr>
        <p:spPr>
          <a:xfrm flipV="1">
            <a:off x="6861318" y="4237745"/>
            <a:ext cx="2964978" cy="233646"/>
          </a:xfrm>
          <a:prstGeom prst="bentConnector3">
            <a:avLst>
              <a:gd name="adj1" fmla="val 50000"/>
            </a:avLst>
          </a:prstGeom>
          <a:ln>
            <a:headEnd type="triangle"/>
            <a:tailEnd type="triangle"/>
          </a:ln>
        </p:spPr>
        <p:style>
          <a:lnRef idx="2">
            <a:schemeClr val="accent1"/>
          </a:lnRef>
          <a:fillRef idx="0">
            <a:schemeClr val="accent1"/>
          </a:fillRef>
          <a:effectRef idx="1">
            <a:schemeClr val="accent1"/>
          </a:effectRef>
          <a:fontRef idx="minor">
            <a:schemeClr val="tx1"/>
          </a:fontRef>
        </p:style>
      </p:cxnSp>
      <p:sp>
        <p:nvSpPr>
          <p:cNvPr id="35" name="TextBox 34">
            <a:extLst>
              <a:ext uri="{FF2B5EF4-FFF2-40B4-BE49-F238E27FC236}">
                <a16:creationId xmlns:a16="http://schemas.microsoft.com/office/drawing/2014/main" id="{D05ED157-EC3C-1096-4567-21DAF519EF7B}"/>
              </a:ext>
            </a:extLst>
          </p:cNvPr>
          <p:cNvSpPr txBox="1"/>
          <p:nvPr/>
        </p:nvSpPr>
        <p:spPr>
          <a:xfrm>
            <a:off x="2834581" y="1558537"/>
            <a:ext cx="3354620" cy="369332"/>
          </a:xfrm>
          <a:prstGeom prst="rect">
            <a:avLst/>
          </a:prstGeom>
          <a:noFill/>
        </p:spPr>
        <p:txBody>
          <a:bodyPr wrap="square" rtlCol="0">
            <a:spAutoFit/>
          </a:bodyPr>
          <a:lstStyle/>
          <a:p>
            <a:r>
              <a:rPr lang="en-US" dirty="0"/>
              <a:t>Systematic Desktop review</a:t>
            </a:r>
            <a:endParaRPr lang="en-ZA" dirty="0"/>
          </a:p>
        </p:txBody>
      </p:sp>
      <p:sp>
        <p:nvSpPr>
          <p:cNvPr id="36" name="TextBox 35">
            <a:extLst>
              <a:ext uri="{FF2B5EF4-FFF2-40B4-BE49-F238E27FC236}">
                <a16:creationId xmlns:a16="http://schemas.microsoft.com/office/drawing/2014/main" id="{BA83317A-BFD9-A2AB-41DB-08508EB242FE}"/>
              </a:ext>
            </a:extLst>
          </p:cNvPr>
          <p:cNvSpPr txBox="1"/>
          <p:nvPr/>
        </p:nvSpPr>
        <p:spPr>
          <a:xfrm>
            <a:off x="2529411" y="2328975"/>
            <a:ext cx="4434208" cy="646331"/>
          </a:xfrm>
          <a:prstGeom prst="rect">
            <a:avLst/>
          </a:prstGeom>
          <a:noFill/>
        </p:spPr>
        <p:txBody>
          <a:bodyPr wrap="square" rtlCol="0">
            <a:spAutoFit/>
          </a:bodyPr>
          <a:lstStyle/>
          <a:p>
            <a:r>
              <a:rPr lang="en-US" dirty="0"/>
              <a:t>Academic databases &amp; Institutional reports </a:t>
            </a:r>
            <a:endParaRPr lang="en-ZA" dirty="0"/>
          </a:p>
        </p:txBody>
      </p:sp>
      <p:sp>
        <p:nvSpPr>
          <p:cNvPr id="37" name="TextBox 36">
            <a:extLst>
              <a:ext uri="{FF2B5EF4-FFF2-40B4-BE49-F238E27FC236}">
                <a16:creationId xmlns:a16="http://schemas.microsoft.com/office/drawing/2014/main" id="{CA364E7B-FD5A-469E-28AE-EE9B3AF2A2E7}"/>
              </a:ext>
            </a:extLst>
          </p:cNvPr>
          <p:cNvSpPr txBox="1"/>
          <p:nvPr/>
        </p:nvSpPr>
        <p:spPr>
          <a:xfrm>
            <a:off x="3434376" y="2882047"/>
            <a:ext cx="2155029" cy="646331"/>
          </a:xfrm>
          <a:prstGeom prst="rect">
            <a:avLst/>
          </a:prstGeom>
          <a:noFill/>
        </p:spPr>
        <p:txBody>
          <a:bodyPr wrap="square" rtlCol="0">
            <a:spAutoFit/>
          </a:bodyPr>
          <a:lstStyle/>
          <a:p>
            <a:r>
              <a:rPr lang="en-US" dirty="0"/>
              <a:t>Key terms of the study</a:t>
            </a:r>
            <a:endParaRPr lang="en-ZA" dirty="0"/>
          </a:p>
        </p:txBody>
      </p:sp>
      <p:cxnSp>
        <p:nvCxnSpPr>
          <p:cNvPr id="54" name="Connector: Elbow 53">
            <a:extLst>
              <a:ext uri="{FF2B5EF4-FFF2-40B4-BE49-F238E27FC236}">
                <a16:creationId xmlns:a16="http://schemas.microsoft.com/office/drawing/2014/main" id="{29EA27C4-FAA8-7277-9077-B69E02CAFCC0}"/>
              </a:ext>
            </a:extLst>
          </p:cNvPr>
          <p:cNvCxnSpPr>
            <a:cxnSpLocks/>
          </p:cNvCxnSpPr>
          <p:nvPr/>
        </p:nvCxnSpPr>
        <p:spPr>
          <a:xfrm rot="10800000">
            <a:off x="3234061" y="4909134"/>
            <a:ext cx="5479969" cy="861880"/>
          </a:xfrm>
          <a:prstGeom prst="bentConnector2">
            <a:avLst/>
          </a:prstGeom>
          <a:ln>
            <a:headEnd type="triangle"/>
            <a:tailEnd type="triangle"/>
          </a:ln>
        </p:spPr>
        <p:style>
          <a:lnRef idx="2">
            <a:schemeClr val="accent1"/>
          </a:lnRef>
          <a:fillRef idx="0">
            <a:schemeClr val="accent1"/>
          </a:fillRef>
          <a:effectRef idx="1">
            <a:schemeClr val="accent1"/>
          </a:effectRef>
          <a:fontRef idx="minor">
            <a:schemeClr val="tx1"/>
          </a:fontRef>
        </p:style>
      </p:cxnSp>
      <p:sp>
        <p:nvSpPr>
          <p:cNvPr id="59" name="TextBox 58">
            <a:extLst>
              <a:ext uri="{FF2B5EF4-FFF2-40B4-BE49-F238E27FC236}">
                <a16:creationId xmlns:a16="http://schemas.microsoft.com/office/drawing/2014/main" id="{F069A2E5-1769-E50A-C932-BC81ADCADB76}"/>
              </a:ext>
            </a:extLst>
          </p:cNvPr>
          <p:cNvSpPr txBox="1"/>
          <p:nvPr/>
        </p:nvSpPr>
        <p:spPr>
          <a:xfrm>
            <a:off x="2449286" y="4354286"/>
            <a:ext cx="2455133" cy="369332"/>
          </a:xfrm>
          <a:prstGeom prst="rect">
            <a:avLst/>
          </a:prstGeom>
          <a:noFill/>
        </p:spPr>
        <p:txBody>
          <a:bodyPr wrap="square" rtlCol="0">
            <a:spAutoFit/>
          </a:bodyPr>
          <a:lstStyle/>
          <a:p>
            <a:r>
              <a:rPr lang="en-US" dirty="0"/>
              <a:t>Studies outside SA</a:t>
            </a:r>
            <a:endParaRPr lang="en-ZA" dirty="0"/>
          </a:p>
        </p:txBody>
      </p:sp>
      <p:sp>
        <p:nvSpPr>
          <p:cNvPr id="60" name="TextBox 59">
            <a:extLst>
              <a:ext uri="{FF2B5EF4-FFF2-40B4-BE49-F238E27FC236}">
                <a16:creationId xmlns:a16="http://schemas.microsoft.com/office/drawing/2014/main" id="{ECE4ACA8-77E4-A12F-B22F-8BD1ED9B9A94}"/>
              </a:ext>
            </a:extLst>
          </p:cNvPr>
          <p:cNvSpPr txBox="1"/>
          <p:nvPr/>
        </p:nvSpPr>
        <p:spPr>
          <a:xfrm>
            <a:off x="5290457" y="4102303"/>
            <a:ext cx="1673162" cy="646331"/>
          </a:xfrm>
          <a:prstGeom prst="rect">
            <a:avLst/>
          </a:prstGeom>
          <a:noFill/>
        </p:spPr>
        <p:txBody>
          <a:bodyPr wrap="square" rtlCol="0">
            <a:spAutoFit/>
          </a:bodyPr>
          <a:lstStyle/>
          <a:p>
            <a:r>
              <a:rPr lang="en-US" dirty="0"/>
              <a:t>SA studies &amp; Reports</a:t>
            </a:r>
            <a:endParaRPr lang="en-ZA" dirty="0"/>
          </a:p>
        </p:txBody>
      </p:sp>
    </p:spTree>
    <p:extLst>
      <p:ext uri="{BB962C8B-B14F-4D97-AF65-F5344CB8AC3E}">
        <p14:creationId xmlns:p14="http://schemas.microsoft.com/office/powerpoint/2010/main" val="34462936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215C53-3481-7281-69D7-BBE7BD706333}"/>
              </a:ext>
            </a:extLst>
          </p:cNvPr>
          <p:cNvSpPr>
            <a:spLocks noGrp="1"/>
          </p:cNvSpPr>
          <p:nvPr>
            <p:ph type="title"/>
          </p:nvPr>
        </p:nvSpPr>
        <p:spPr/>
        <p:txBody>
          <a:bodyPr>
            <a:normAutofit fontScale="90000"/>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4400" dirty="0">
                <a:solidFill>
                  <a:srgbClr val="000000"/>
                </a:solidFill>
              </a:rPr>
              <a:t>Literature Findings</a:t>
            </a:r>
            <a:br>
              <a:rPr lang="en-US" dirty="0">
                <a:solidFill>
                  <a:srgbClr val="000000"/>
                </a:solidFill>
              </a:rPr>
            </a:br>
            <a:r>
              <a:rPr lang="en-US" sz="2200" b="1" dirty="0">
                <a:solidFill>
                  <a:srgbClr val="000000"/>
                </a:solidFill>
              </a:rPr>
              <a:t>What </a:t>
            </a:r>
            <a:r>
              <a:rPr lang="en-ZA" sz="2200" b="1" kern="0" dirty="0">
                <a:solidFill>
                  <a:sysClr val="windowText" lastClr="000000"/>
                </a:solidFill>
              </a:rPr>
              <a:t>are the </a:t>
            </a:r>
            <a:r>
              <a:rPr kumimoji="0" lang="en-ZA" sz="2200" b="1" i="0" u="none" strike="noStrike" kern="0" cap="none" spc="0" normalizeH="0" baseline="0" noProof="0" dirty="0">
                <a:ln>
                  <a:noFill/>
                </a:ln>
                <a:solidFill>
                  <a:sysClr val="windowText" lastClr="000000"/>
                </a:solidFill>
                <a:effectLst/>
                <a:uLnTx/>
                <a:uFillTx/>
              </a:rPr>
              <a:t>literacy programs implemented by the Department of Basic Education over the last three decades.</a:t>
            </a:r>
            <a:br>
              <a:rPr kumimoji="0" lang="en-ZA" sz="1800" b="0" i="0" u="none" strike="noStrike" kern="0" cap="none" spc="0" normalizeH="0" baseline="0" noProof="0" dirty="0">
                <a:ln>
                  <a:noFill/>
                </a:ln>
                <a:solidFill>
                  <a:sysClr val="windowText" lastClr="000000"/>
                </a:solidFill>
                <a:effectLst/>
                <a:uLnTx/>
                <a:uFillTx/>
              </a:rPr>
            </a:br>
            <a:endParaRPr lang="en-ZA" dirty="0"/>
          </a:p>
        </p:txBody>
      </p:sp>
      <p:sp>
        <p:nvSpPr>
          <p:cNvPr id="3" name="Content Placeholder 2">
            <a:extLst>
              <a:ext uri="{FF2B5EF4-FFF2-40B4-BE49-F238E27FC236}">
                <a16:creationId xmlns:a16="http://schemas.microsoft.com/office/drawing/2014/main" id="{BE02F948-BC1C-6A7C-8A46-DB8101F21680}"/>
              </a:ext>
            </a:extLst>
          </p:cNvPr>
          <p:cNvSpPr>
            <a:spLocks noGrp="1"/>
          </p:cNvSpPr>
          <p:nvPr>
            <p:ph idx="1"/>
          </p:nvPr>
        </p:nvSpPr>
        <p:spPr/>
        <p:txBody>
          <a:bodyPr/>
          <a:lstStyle/>
          <a:p>
            <a:pPr marL="0" algn="l" rtl="0" eaLnBrk="1" fontAlgn="t" latinLnBrk="0" hangingPunct="1">
              <a:buNone/>
            </a:pPr>
            <a:r>
              <a:rPr lang="en-US" sz="1800" b="1" i="0" u="none" strike="noStrike" kern="1200" dirty="0">
                <a:solidFill>
                  <a:srgbClr val="FFFFFF"/>
                </a:solidFill>
                <a:effectLst/>
                <a:latin typeface="Aptos" panose="020B0004020202020204" pitchFamily="34" charset="0"/>
              </a:rPr>
              <a:t>Year</a:t>
            </a:r>
            <a:r>
              <a:rPr lang="en-US" sz="1800" b="1" i="0" u="none" strike="noStrike" kern="1200" dirty="0">
                <a:solidFill>
                  <a:srgbClr val="FFFFFF"/>
                </a:solidFill>
                <a:effectLst/>
                <a:highlight>
                  <a:srgbClr val="00FFFF"/>
                </a:highlight>
                <a:latin typeface="Aptos" panose="020B0004020202020204" pitchFamily="34" charset="0"/>
              </a:rPr>
              <a:t> </a:t>
            </a:r>
            <a:endParaRPr lang="en-ZA" sz="1800" b="0" i="0" u="none" strike="noStrike" dirty="0">
              <a:effectLst/>
              <a:latin typeface="Arial" panose="020B0604020202020204"/>
            </a:endParaRPr>
          </a:p>
          <a:p>
            <a:pPr marL="0" algn="l" rtl="0" eaLnBrk="1" fontAlgn="t" latinLnBrk="0" hangingPunct="1">
              <a:buNone/>
            </a:pPr>
            <a:r>
              <a:rPr lang="en-US" sz="1800" b="1" i="0" u="none" strike="noStrike" kern="1200" dirty="0" err="1">
                <a:solidFill>
                  <a:srgbClr val="FFFFFF"/>
                </a:solidFill>
                <a:effectLst/>
                <a:latin typeface="Aptos" panose="020B0004020202020204" pitchFamily="34" charset="0"/>
              </a:rPr>
              <a:t>Programme</a:t>
            </a:r>
            <a:r>
              <a:rPr lang="en-US" sz="1800" b="1" i="0" u="none" strike="noStrike" kern="1200" dirty="0">
                <a:solidFill>
                  <a:srgbClr val="FFFFFF"/>
                </a:solidFill>
                <a:effectLst/>
                <a:latin typeface="Aptos" panose="020B0004020202020204" pitchFamily="34" charset="0"/>
              </a:rPr>
              <a:t> Name</a:t>
            </a:r>
            <a:endParaRPr lang="en-ZA" sz="1800" b="0" i="0" u="none" strike="noStrike" dirty="0">
              <a:effectLst/>
              <a:latin typeface="Arial" panose="020B0604020202020204"/>
            </a:endParaRPr>
          </a:p>
          <a:p>
            <a:pPr marL="0" algn="l" rtl="0" eaLnBrk="1" fontAlgn="t" latinLnBrk="0" hangingPunct="1"/>
            <a:r>
              <a:rPr lang="en-US" sz="1800" b="1" i="0" u="none" strike="noStrike" kern="1200" dirty="0">
                <a:solidFill>
                  <a:srgbClr val="FFFFFF"/>
                </a:solidFill>
                <a:effectLst/>
                <a:latin typeface="Aptos" panose="020B0004020202020204" pitchFamily="34" charset="0"/>
              </a:rPr>
              <a:t>Objectives</a:t>
            </a:r>
            <a:endParaRPr lang="en-ZA" sz="1800" b="0" i="0" u="none" strike="noStrike" dirty="0">
              <a:effectLst/>
              <a:latin typeface="Arial" panose="020B0604020202020204"/>
            </a:endParaRPr>
          </a:p>
          <a:p>
            <a:endParaRPr lang="en-ZA" dirty="0"/>
          </a:p>
        </p:txBody>
      </p:sp>
      <p:graphicFrame>
        <p:nvGraphicFramePr>
          <p:cNvPr id="4" name="Table 3">
            <a:extLst>
              <a:ext uri="{FF2B5EF4-FFF2-40B4-BE49-F238E27FC236}">
                <a16:creationId xmlns:a16="http://schemas.microsoft.com/office/drawing/2014/main" id="{2BA49017-FFC0-6BFD-21F0-F293EDEE5CB0}"/>
              </a:ext>
            </a:extLst>
          </p:cNvPr>
          <p:cNvGraphicFramePr>
            <a:graphicFrameLocks noGrp="1"/>
          </p:cNvGraphicFramePr>
          <p:nvPr>
            <p:extLst>
              <p:ext uri="{D42A27DB-BD31-4B8C-83A1-F6EECF244321}">
                <p14:modId xmlns:p14="http://schemas.microsoft.com/office/powerpoint/2010/main" val="2463907461"/>
              </p:ext>
            </p:extLst>
          </p:nvPr>
        </p:nvGraphicFramePr>
        <p:xfrm>
          <a:off x="653144" y="1383326"/>
          <a:ext cx="10515600" cy="5104740"/>
        </p:xfrm>
        <a:graphic>
          <a:graphicData uri="http://schemas.openxmlformats.org/drawingml/2006/table">
            <a:tbl>
              <a:tblPr firstRow="1" bandRow="1">
                <a:tableStyleId>{5C22544A-7EE6-4342-B048-85BDC9FD1C3A}</a:tableStyleId>
              </a:tblPr>
              <a:tblGrid>
                <a:gridCol w="1591457">
                  <a:extLst>
                    <a:ext uri="{9D8B030D-6E8A-4147-A177-3AD203B41FA5}">
                      <a16:colId xmlns:a16="http://schemas.microsoft.com/office/drawing/2014/main" val="1656706549"/>
                    </a:ext>
                  </a:extLst>
                </a:gridCol>
                <a:gridCol w="3796971">
                  <a:extLst>
                    <a:ext uri="{9D8B030D-6E8A-4147-A177-3AD203B41FA5}">
                      <a16:colId xmlns:a16="http://schemas.microsoft.com/office/drawing/2014/main" val="3175426624"/>
                    </a:ext>
                  </a:extLst>
                </a:gridCol>
                <a:gridCol w="5127172">
                  <a:extLst>
                    <a:ext uri="{9D8B030D-6E8A-4147-A177-3AD203B41FA5}">
                      <a16:colId xmlns:a16="http://schemas.microsoft.com/office/drawing/2014/main" val="507412199"/>
                    </a:ext>
                  </a:extLst>
                </a:gridCol>
              </a:tblGrid>
              <a:tr h="783204">
                <a:tc>
                  <a:txBody>
                    <a:bodyPr/>
                    <a:lstStyle/>
                    <a:p>
                      <a:r>
                        <a:rPr lang="en-US" dirty="0"/>
                        <a:t>YEAR </a:t>
                      </a:r>
                      <a:endParaRPr lang="en-ZA" dirty="0"/>
                    </a:p>
                  </a:txBody>
                  <a:tcPr/>
                </a:tc>
                <a:tc>
                  <a:txBody>
                    <a:bodyPr/>
                    <a:lstStyle/>
                    <a:p>
                      <a:r>
                        <a:rPr lang="en-US" dirty="0"/>
                        <a:t>PROGRAME</a:t>
                      </a:r>
                      <a:endParaRPr lang="en-ZA" dirty="0"/>
                    </a:p>
                  </a:txBody>
                  <a:tcPr/>
                </a:tc>
                <a:tc>
                  <a:txBody>
                    <a:bodyPr/>
                    <a:lstStyle/>
                    <a:p>
                      <a:r>
                        <a:rPr lang="en-US" dirty="0"/>
                        <a:t>DESCRIPTION</a:t>
                      </a:r>
                      <a:endParaRPr lang="en-ZA" dirty="0"/>
                    </a:p>
                  </a:txBody>
                  <a:tcPr/>
                </a:tc>
                <a:extLst>
                  <a:ext uri="{0D108BD9-81ED-4DB2-BD59-A6C34878D82A}">
                    <a16:rowId xmlns:a16="http://schemas.microsoft.com/office/drawing/2014/main" val="4266001046"/>
                  </a:ext>
                </a:extLst>
              </a:tr>
              <a:tr h="783204">
                <a:tc>
                  <a:txBody>
                    <a:bodyPr/>
                    <a:lstStyle/>
                    <a:p>
                      <a:r>
                        <a:rPr lang="en-US" dirty="0"/>
                        <a:t>1997</a:t>
                      </a:r>
                      <a:endParaRPr lang="en-ZA" dirty="0"/>
                    </a:p>
                  </a:txBody>
                  <a:tcPr/>
                </a:tc>
                <a:tc>
                  <a:txBody>
                    <a:bodyPr/>
                    <a:lstStyle/>
                    <a:p>
                      <a:r>
                        <a:rPr lang="en-ZA" dirty="0"/>
                        <a:t>Curriculum 2005 (C2005)</a:t>
                      </a:r>
                    </a:p>
                  </a:txBody>
                  <a:tcPr/>
                </a:tc>
                <a:tc>
                  <a:txBody>
                    <a:bodyPr/>
                    <a:lstStyle/>
                    <a:p>
                      <a:r>
                        <a:rPr lang="en-US" dirty="0"/>
                        <a:t>The first post-apartheid national curriculum, which initiated a unified curriculum framework. </a:t>
                      </a:r>
                      <a:endParaRPr lang="en-ZA" dirty="0"/>
                    </a:p>
                  </a:txBody>
                  <a:tcPr/>
                </a:tc>
                <a:extLst>
                  <a:ext uri="{0D108BD9-81ED-4DB2-BD59-A6C34878D82A}">
                    <a16:rowId xmlns:a16="http://schemas.microsoft.com/office/drawing/2014/main" val="1699153398"/>
                  </a:ext>
                </a:extLst>
              </a:tr>
              <a:tr h="783204">
                <a:tc>
                  <a:txBody>
                    <a:bodyPr/>
                    <a:lstStyle/>
                    <a:p>
                      <a:r>
                        <a:rPr lang="en-US" dirty="0"/>
                        <a:t>2002-2003</a:t>
                      </a:r>
                      <a:endParaRPr lang="en-ZA" dirty="0"/>
                    </a:p>
                  </a:txBody>
                  <a:tcPr/>
                </a:tc>
                <a:tc>
                  <a:txBody>
                    <a:bodyPr/>
                    <a:lstStyle/>
                    <a:p>
                      <a:r>
                        <a:rPr lang="en-ZA" dirty="0"/>
                        <a:t>Revised National Curriculum Statement (RNCS)</a:t>
                      </a:r>
                    </a:p>
                  </a:txBody>
                  <a:tcPr/>
                </a:tc>
                <a:tc>
                  <a:txBody>
                    <a:bodyPr/>
                    <a:lstStyle/>
                    <a:p>
                      <a:r>
                        <a:rPr lang="en-ZA" dirty="0"/>
                        <a:t>A revised version of C2005.</a:t>
                      </a:r>
                    </a:p>
                  </a:txBody>
                  <a:tcPr/>
                </a:tc>
                <a:extLst>
                  <a:ext uri="{0D108BD9-81ED-4DB2-BD59-A6C34878D82A}">
                    <a16:rowId xmlns:a16="http://schemas.microsoft.com/office/drawing/2014/main" val="71843249"/>
                  </a:ext>
                </a:extLst>
              </a:tr>
              <a:tr h="783204">
                <a:tc>
                  <a:txBody>
                    <a:bodyPr/>
                    <a:lstStyle/>
                    <a:p>
                      <a:r>
                        <a:rPr lang="en-US" dirty="0"/>
                        <a:t>2008</a:t>
                      </a:r>
                      <a:endParaRPr lang="en-ZA" dirty="0"/>
                    </a:p>
                  </a:txBody>
                  <a:tcPr/>
                </a:tc>
                <a:tc>
                  <a:txBody>
                    <a:bodyPr/>
                    <a:lstStyle/>
                    <a:p>
                      <a:r>
                        <a:rPr lang="en-ZA" dirty="0"/>
                        <a:t>National Reading Strategy (NRS)</a:t>
                      </a:r>
                    </a:p>
                  </a:txBody>
                  <a:tcPr/>
                </a:tc>
                <a:tc>
                  <a:txBody>
                    <a:bodyPr/>
                    <a:lstStyle/>
                    <a:p>
                      <a:r>
                        <a:rPr lang="en-US" dirty="0"/>
                        <a:t>National policy framework aimed at improving reading proficiency across all public schools. </a:t>
                      </a:r>
                      <a:endParaRPr lang="en-ZA" dirty="0"/>
                    </a:p>
                  </a:txBody>
                  <a:tcPr/>
                </a:tc>
                <a:extLst>
                  <a:ext uri="{0D108BD9-81ED-4DB2-BD59-A6C34878D82A}">
                    <a16:rowId xmlns:a16="http://schemas.microsoft.com/office/drawing/2014/main" val="2314647003"/>
                  </a:ext>
                </a:extLst>
              </a:tr>
              <a:tr h="783204">
                <a:tc>
                  <a:txBody>
                    <a:bodyPr/>
                    <a:lstStyle/>
                    <a:p>
                      <a:r>
                        <a:rPr lang="en-US" dirty="0"/>
                        <a:t>2011-2014</a:t>
                      </a:r>
                      <a:endParaRPr lang="en-ZA" dirty="0"/>
                    </a:p>
                  </a:txBody>
                  <a:tcPr/>
                </a:tc>
                <a:tc>
                  <a:txBody>
                    <a:bodyPr/>
                    <a:lstStyle/>
                    <a:p>
                      <a:r>
                        <a:rPr lang="en-ZA" dirty="0"/>
                        <a:t>Annual National Assessments (ANAs)</a:t>
                      </a:r>
                    </a:p>
                  </a:txBody>
                  <a:tcPr/>
                </a:tc>
                <a:tc>
                  <a:txBody>
                    <a:bodyPr/>
                    <a:lstStyle/>
                    <a:p>
                      <a:r>
                        <a:rPr lang="en-US" dirty="0"/>
                        <a:t>A national assessment program administered annually to nearly all public school learners in Grades 1-9 to diagnose literacy (and numeracy) levels.</a:t>
                      </a:r>
                      <a:endParaRPr lang="en-ZA" dirty="0"/>
                    </a:p>
                  </a:txBody>
                  <a:tcPr/>
                </a:tc>
                <a:extLst>
                  <a:ext uri="{0D108BD9-81ED-4DB2-BD59-A6C34878D82A}">
                    <a16:rowId xmlns:a16="http://schemas.microsoft.com/office/drawing/2014/main" val="2189123940"/>
                  </a:ext>
                </a:extLst>
              </a:tr>
              <a:tr h="783204">
                <a:tc>
                  <a:txBody>
                    <a:bodyPr/>
                    <a:lstStyle/>
                    <a:p>
                      <a:r>
                        <a:rPr lang="en-US" dirty="0"/>
                        <a:t>2011</a:t>
                      </a:r>
                      <a:endParaRPr lang="en-ZA" dirty="0"/>
                    </a:p>
                  </a:txBody>
                  <a:tcPr/>
                </a:tc>
                <a:tc>
                  <a:txBody>
                    <a:bodyPr/>
                    <a:lstStyle/>
                    <a:p>
                      <a:r>
                        <a:rPr lang="en-US" dirty="0"/>
                        <a:t>Early Grade Reading Study (EGRS)</a:t>
                      </a:r>
                      <a:endParaRPr lang="en-ZA" dirty="0"/>
                    </a:p>
                  </a:txBody>
                  <a:tcPr/>
                </a:tc>
                <a:tc>
                  <a:txBody>
                    <a:bodyPr/>
                    <a:lstStyle/>
                    <a:p>
                      <a:r>
                        <a:rPr lang="en-US" dirty="0"/>
                        <a:t>Aimed at improving early grade reading proficiency, especially in African home languages</a:t>
                      </a:r>
                      <a:endParaRPr lang="en-ZA" dirty="0"/>
                    </a:p>
                  </a:txBody>
                  <a:tcPr/>
                </a:tc>
                <a:extLst>
                  <a:ext uri="{0D108BD9-81ED-4DB2-BD59-A6C34878D82A}">
                    <a16:rowId xmlns:a16="http://schemas.microsoft.com/office/drawing/2014/main" val="3314013152"/>
                  </a:ext>
                </a:extLst>
              </a:tr>
            </a:tbl>
          </a:graphicData>
        </a:graphic>
      </p:graphicFrame>
    </p:spTree>
    <p:extLst>
      <p:ext uri="{BB962C8B-B14F-4D97-AF65-F5344CB8AC3E}">
        <p14:creationId xmlns:p14="http://schemas.microsoft.com/office/powerpoint/2010/main" val="386732190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2508</TotalTime>
  <Words>1927</Words>
  <Application>Microsoft Office PowerPoint</Application>
  <PresentationFormat>Widescreen</PresentationFormat>
  <Paragraphs>158</Paragraphs>
  <Slides>16</Slides>
  <Notes>2</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Evaluating the Impact of Literacy Programs in South African Schools 30 Years into Democracy: A Department of Basic Education Case Study</vt:lpstr>
      <vt:lpstr>PRESENTATION OUTLINE</vt:lpstr>
      <vt:lpstr>Introduction</vt:lpstr>
      <vt:lpstr>Introduction (cont..)</vt:lpstr>
      <vt:lpstr>Aim</vt:lpstr>
      <vt:lpstr>Problem Statement</vt:lpstr>
      <vt:lpstr>Research Objectives</vt:lpstr>
      <vt:lpstr>Research Methodology</vt:lpstr>
      <vt:lpstr>Literature Findings What are the literacy programs implemented by the Department of Basic Education over the last three decades. </vt:lpstr>
      <vt:lpstr>Literature Findings What are the literacy programs implemented by the Department of Basic Education over the last three decades. </vt:lpstr>
      <vt:lpstr>Literature Findings:  How widely were these programs implemented in South African schools. </vt:lpstr>
      <vt:lpstr>Literature Findings</vt:lpstr>
      <vt:lpstr>Literature Findings</vt:lpstr>
      <vt:lpstr>Conclusions</vt:lpstr>
      <vt:lpstr>Recommendations</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Athini Mbalo</dc:creator>
  <cp:lastModifiedBy>Athini Mbalo</cp:lastModifiedBy>
  <cp:revision>9</cp:revision>
  <dcterms:created xsi:type="dcterms:W3CDTF">2025-05-20T14:24:23Z</dcterms:created>
  <dcterms:modified xsi:type="dcterms:W3CDTF">2025-05-29T06:29:03Z</dcterms:modified>
</cp:coreProperties>
</file>